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A1B21"/>
    <a:srgbClr val="FAC68E"/>
    <a:srgbClr val="B40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A26954-CFB2-467B-8A4E-6B23995F86A9}" v="105" dt="2026-05-19T15:06:11.824"/>
    <p1510:client id="{94B1BE0D-2F2C-4243-BF97-269525E016EF}" v="1" dt="2026-05-20T03:17:50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217" y="8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peng LIU" userId="c3c73c080955c612" providerId="LiveId" clId="{9FBF14A4-1894-4FAE-B7BB-4D56E2E9FA06}"/>
    <pc:docChg chg="undo custSel addSld modSld sldOrd modMainMaster modShowInfo">
      <pc:chgData name="Zipeng LIU" userId="c3c73c080955c612" providerId="LiveId" clId="{9FBF14A4-1894-4FAE-B7BB-4D56E2E9FA06}" dt="2026-05-20T03:24:37.362" v="1641" actId="2744"/>
      <pc:docMkLst>
        <pc:docMk/>
      </pc:docMkLst>
      <pc:sldChg chg="addSp delSp modSp new mod modAnim">
        <pc:chgData name="Zipeng LIU" userId="c3c73c080955c612" providerId="LiveId" clId="{9FBF14A4-1894-4FAE-B7BB-4D56E2E9FA06}" dt="2026-05-19T15:08:07.131" v="1617" actId="465"/>
        <pc:sldMkLst>
          <pc:docMk/>
          <pc:sldMk cId="38854482" sldId="256"/>
        </pc:sldMkLst>
        <pc:spChg chg="del">
          <ac:chgData name="Zipeng LIU" userId="c3c73c080955c612" providerId="LiveId" clId="{9FBF14A4-1894-4FAE-B7BB-4D56E2E9FA06}" dt="2026-05-19T13:15:38.926" v="1" actId="478"/>
          <ac:spMkLst>
            <pc:docMk/>
            <pc:sldMk cId="38854482" sldId="256"/>
            <ac:spMk id="2" creationId="{9BD91188-F894-4A80-505F-70CE2812175E}"/>
          </ac:spMkLst>
        </pc:spChg>
        <pc:spChg chg="del">
          <ac:chgData name="Zipeng LIU" userId="c3c73c080955c612" providerId="LiveId" clId="{9FBF14A4-1894-4FAE-B7BB-4D56E2E9FA06}" dt="2026-05-19T13:15:41.429" v="2" actId="478"/>
          <ac:spMkLst>
            <pc:docMk/>
            <pc:sldMk cId="38854482" sldId="256"/>
            <ac:spMk id="3" creationId="{A3B49791-1E90-A357-3E9B-D6E376C30F0A}"/>
          </ac:spMkLst>
        </pc:spChg>
        <pc:spChg chg="add mod">
          <ac:chgData name="Zipeng LIU" userId="c3c73c080955c612" providerId="LiveId" clId="{9FBF14A4-1894-4FAE-B7BB-4D56E2E9FA06}" dt="2026-05-19T15:08:07.131" v="1617" actId="465"/>
          <ac:spMkLst>
            <pc:docMk/>
            <pc:sldMk cId="38854482" sldId="256"/>
            <ac:spMk id="4" creationId="{04B1BC9B-5211-4F30-51DE-1F63B23BD710}"/>
          </ac:spMkLst>
        </pc:spChg>
        <pc:spChg chg="add mod">
          <ac:chgData name="Zipeng LIU" userId="c3c73c080955c612" providerId="LiveId" clId="{9FBF14A4-1894-4FAE-B7BB-4D56E2E9FA06}" dt="2026-05-19T15:08:07.131" v="1617" actId="465"/>
          <ac:spMkLst>
            <pc:docMk/>
            <pc:sldMk cId="38854482" sldId="256"/>
            <ac:spMk id="5" creationId="{4777F079-68EC-B74F-B235-7F0374461682}"/>
          </ac:spMkLst>
        </pc:spChg>
        <pc:spChg chg="add mod">
          <ac:chgData name="Zipeng LIU" userId="c3c73c080955c612" providerId="LiveId" clId="{9FBF14A4-1894-4FAE-B7BB-4D56E2E9FA06}" dt="2026-05-19T15:07:56.526" v="1616" actId="1035"/>
          <ac:spMkLst>
            <pc:docMk/>
            <pc:sldMk cId="38854482" sldId="256"/>
            <ac:spMk id="6" creationId="{F454BB60-A50B-9CBA-56C5-ACECB8974021}"/>
          </ac:spMkLst>
        </pc:spChg>
        <pc:spChg chg="add mod topLvl">
          <ac:chgData name="Zipeng LIU" userId="c3c73c080955c612" providerId="LiveId" clId="{9FBF14A4-1894-4FAE-B7BB-4D56E2E9FA06}" dt="2026-05-19T14:56:14.482" v="1405" actId="27803"/>
          <ac:spMkLst>
            <pc:docMk/>
            <pc:sldMk cId="38854482" sldId="256"/>
            <ac:spMk id="7" creationId="{5004B21E-33CA-2947-6764-2074485BE0B0}"/>
          </ac:spMkLst>
        </pc:spChg>
        <pc:spChg chg="mod">
          <ac:chgData name="Zipeng LIU" userId="c3c73c080955c612" providerId="LiveId" clId="{9FBF14A4-1894-4FAE-B7BB-4D56E2E9FA06}" dt="2026-05-19T14:56:14.482" v="1405" actId="27803"/>
          <ac:spMkLst>
            <pc:docMk/>
            <pc:sldMk cId="38854482" sldId="256"/>
            <ac:spMk id="28" creationId="{E43AF167-5DEA-A5CF-A8DE-1F1597A1F37B}"/>
          </ac:spMkLst>
        </pc:spChg>
        <pc:spChg chg="del">
          <ac:chgData name="Zipeng LIU" userId="c3c73c080955c612" providerId="LiveId" clId="{9FBF14A4-1894-4FAE-B7BB-4D56E2E9FA06}" dt="2026-05-19T14:56:28.400" v="1407" actId="478"/>
          <ac:spMkLst>
            <pc:docMk/>
            <pc:sldMk cId="38854482" sldId="256"/>
            <ac:spMk id="31" creationId="{0F6D634F-CDDE-2FA4-7F65-080389D8AF7E}"/>
          </ac:spMkLst>
        </pc:spChg>
        <pc:spChg chg="del">
          <ac:chgData name="Zipeng LIU" userId="c3c73c080955c612" providerId="LiveId" clId="{9FBF14A4-1894-4FAE-B7BB-4D56E2E9FA06}" dt="2026-05-19T14:56:28.400" v="1407" actId="478"/>
          <ac:spMkLst>
            <pc:docMk/>
            <pc:sldMk cId="38854482" sldId="256"/>
            <ac:spMk id="32" creationId="{5B1F85E2-32FC-FBB2-ECF0-A7F1D1A9C3E4}"/>
          </ac:spMkLst>
        </pc:spChg>
        <pc:spChg chg="del mod">
          <ac:chgData name="Zipeng LIU" userId="c3c73c080955c612" providerId="LiveId" clId="{9FBF14A4-1894-4FAE-B7BB-4D56E2E9FA06}" dt="2026-05-19T14:57:17.765" v="1428"/>
          <ac:spMkLst>
            <pc:docMk/>
            <pc:sldMk cId="38854482" sldId="256"/>
            <ac:spMk id="35" creationId="{18671617-1B6B-CCA7-0853-D593DB78F757}"/>
          </ac:spMkLst>
        </pc:spChg>
        <pc:spChg chg="del mod">
          <ac:chgData name="Zipeng LIU" userId="c3c73c080955c612" providerId="LiveId" clId="{9FBF14A4-1894-4FAE-B7BB-4D56E2E9FA06}" dt="2026-05-19T14:56:28.400" v="1407" actId="478"/>
          <ac:spMkLst>
            <pc:docMk/>
            <pc:sldMk cId="38854482" sldId="256"/>
            <ac:spMk id="36" creationId="{1FFFE94D-DBE9-2DF7-F66D-AB6F401FE880}"/>
          </ac:spMkLst>
        </pc:spChg>
        <pc:spChg chg="del">
          <ac:chgData name="Zipeng LIU" userId="c3c73c080955c612" providerId="LiveId" clId="{9FBF14A4-1894-4FAE-B7BB-4D56E2E9FA06}" dt="2026-05-19T14:56:28.400" v="1407" actId="478"/>
          <ac:spMkLst>
            <pc:docMk/>
            <pc:sldMk cId="38854482" sldId="256"/>
            <ac:spMk id="38" creationId="{585DD6B9-32F7-5A63-0D2B-DABD122FAECB}"/>
          </ac:spMkLst>
        </pc:spChg>
        <pc:spChg chg="del mod">
          <ac:chgData name="Zipeng LIU" userId="c3c73c080955c612" providerId="LiveId" clId="{9FBF14A4-1894-4FAE-B7BB-4D56E2E9FA06}" dt="2026-05-19T14:56:28.400" v="1407" actId="478"/>
          <ac:spMkLst>
            <pc:docMk/>
            <pc:sldMk cId="38854482" sldId="256"/>
            <ac:spMk id="39" creationId="{15F29C96-3C27-F617-53EB-D81697277798}"/>
          </ac:spMkLst>
        </pc:spChg>
        <pc:spChg chg="del">
          <ac:chgData name="Zipeng LIU" userId="c3c73c080955c612" providerId="LiveId" clId="{9FBF14A4-1894-4FAE-B7BB-4D56E2E9FA06}" dt="2026-05-19T14:56:28.400" v="1407" actId="478"/>
          <ac:spMkLst>
            <pc:docMk/>
            <pc:sldMk cId="38854482" sldId="256"/>
            <ac:spMk id="40" creationId="{7884785C-4318-AA6D-7FEC-650638E5FE9B}"/>
          </ac:spMkLst>
        </pc:spChg>
        <pc:spChg chg="del">
          <ac:chgData name="Zipeng LIU" userId="c3c73c080955c612" providerId="LiveId" clId="{9FBF14A4-1894-4FAE-B7BB-4D56E2E9FA06}" dt="2026-05-19T14:56:28.400" v="1407" actId="478"/>
          <ac:spMkLst>
            <pc:docMk/>
            <pc:sldMk cId="38854482" sldId="256"/>
            <ac:spMk id="43" creationId="{EFE9DA97-F39A-3E6C-6ADC-21A907B79545}"/>
          </ac:spMkLst>
        </pc:spChg>
        <pc:spChg chg="del">
          <ac:chgData name="Zipeng LIU" userId="c3c73c080955c612" providerId="LiveId" clId="{9FBF14A4-1894-4FAE-B7BB-4D56E2E9FA06}" dt="2026-05-19T14:56:28.400" v="1407" actId="478"/>
          <ac:spMkLst>
            <pc:docMk/>
            <pc:sldMk cId="38854482" sldId="256"/>
            <ac:spMk id="44" creationId="{B4A1107F-CCE7-A811-98D9-3D4FFC587EA1}"/>
          </ac:spMkLst>
        </pc:spChg>
        <pc:spChg chg="mod">
          <ac:chgData name="Zipeng LIU" userId="c3c73c080955c612" providerId="LiveId" clId="{9FBF14A4-1894-4FAE-B7BB-4D56E2E9FA06}" dt="2026-05-19T14:56:14.482" v="1405" actId="27803"/>
          <ac:spMkLst>
            <pc:docMk/>
            <pc:sldMk cId="38854482" sldId="256"/>
            <ac:spMk id="46" creationId="{40FE3ADC-0FFB-630B-0637-20B5FB908B57}"/>
          </ac:spMkLst>
        </pc:spChg>
        <pc:spChg chg="mod">
          <ac:chgData name="Zipeng LIU" userId="c3c73c080955c612" providerId="LiveId" clId="{9FBF14A4-1894-4FAE-B7BB-4D56E2E9FA06}" dt="2026-05-19T14:56:14.482" v="1405" actId="27803"/>
          <ac:spMkLst>
            <pc:docMk/>
            <pc:sldMk cId="38854482" sldId="256"/>
            <ac:spMk id="47" creationId="{23FCC668-6044-C8BE-E5EE-37EC5CC800E7}"/>
          </ac:spMkLst>
        </pc:spChg>
        <pc:spChg chg="del mod">
          <ac:chgData name="Zipeng LIU" userId="c3c73c080955c612" providerId="LiveId" clId="{9FBF14A4-1894-4FAE-B7BB-4D56E2E9FA06}" dt="2026-05-19T14:56:28.400" v="1407" actId="478"/>
          <ac:spMkLst>
            <pc:docMk/>
            <pc:sldMk cId="38854482" sldId="256"/>
            <ac:spMk id="48" creationId="{BE913F59-7046-CDDB-ABE2-B84B8CE6851A}"/>
          </ac:spMkLst>
        </pc:spChg>
        <pc:spChg chg="mod">
          <ac:chgData name="Zipeng LIU" userId="c3c73c080955c612" providerId="LiveId" clId="{9FBF14A4-1894-4FAE-B7BB-4D56E2E9FA06}" dt="2026-05-19T14:56:14.482" v="1405" actId="27803"/>
          <ac:spMkLst>
            <pc:docMk/>
            <pc:sldMk cId="38854482" sldId="256"/>
            <ac:spMk id="51" creationId="{A6E2BA9F-EF20-6CEF-9CA7-23E6858A6F86}"/>
          </ac:spMkLst>
        </pc:spChg>
        <pc:spChg chg="del mod">
          <ac:chgData name="Zipeng LIU" userId="c3c73c080955c612" providerId="LiveId" clId="{9FBF14A4-1894-4FAE-B7BB-4D56E2E9FA06}" dt="2026-05-19T14:56:28.400" v="1407" actId="478"/>
          <ac:spMkLst>
            <pc:docMk/>
            <pc:sldMk cId="38854482" sldId="256"/>
            <ac:spMk id="52" creationId="{E59F2E54-0F85-A76C-43FC-1CD2345FCA4B}"/>
          </ac:spMkLst>
        </pc:spChg>
        <pc:spChg chg="add del mod">
          <ac:chgData name="Zipeng LIU" userId="c3c73c080955c612" providerId="LiveId" clId="{9FBF14A4-1894-4FAE-B7BB-4D56E2E9FA06}" dt="2026-05-19T14:57:17.765" v="1428"/>
          <ac:spMkLst>
            <pc:docMk/>
            <pc:sldMk cId="38854482" sldId="256"/>
            <ac:spMk id="53" creationId="{B87B82AF-5964-BC89-B483-1A96183A850E}"/>
          </ac:spMkLst>
        </pc:spChg>
        <pc:spChg chg="add del mod">
          <ac:chgData name="Zipeng LIU" userId="c3c73c080955c612" providerId="LiveId" clId="{9FBF14A4-1894-4FAE-B7BB-4D56E2E9FA06}" dt="2026-05-19T14:57:17.765" v="1428"/>
          <ac:spMkLst>
            <pc:docMk/>
            <pc:sldMk cId="38854482" sldId="256"/>
            <ac:spMk id="54" creationId="{34E9A691-378A-47B4-6426-95357803688F}"/>
          </ac:spMkLst>
        </pc:spChg>
        <pc:spChg chg="add del mod">
          <ac:chgData name="Zipeng LIU" userId="c3c73c080955c612" providerId="LiveId" clId="{9FBF14A4-1894-4FAE-B7BB-4D56E2E9FA06}" dt="2026-05-19T14:57:17.765" v="1428"/>
          <ac:spMkLst>
            <pc:docMk/>
            <pc:sldMk cId="38854482" sldId="256"/>
            <ac:spMk id="55" creationId="{F7CBEA36-7EA6-38F6-29C4-74DBCEAF1952}"/>
          </ac:spMkLst>
        </pc:spChg>
        <pc:spChg chg="add del mod">
          <ac:chgData name="Zipeng LIU" userId="c3c73c080955c612" providerId="LiveId" clId="{9FBF14A4-1894-4FAE-B7BB-4D56E2E9FA06}" dt="2026-05-19T14:57:17.765" v="1428"/>
          <ac:spMkLst>
            <pc:docMk/>
            <pc:sldMk cId="38854482" sldId="256"/>
            <ac:spMk id="56" creationId="{A7E8431C-ED24-D79F-F1BC-BC24D0E64C46}"/>
          </ac:spMkLst>
        </pc:spChg>
        <pc:spChg chg="add mod">
          <ac:chgData name="Zipeng LIU" userId="c3c73c080955c612" providerId="LiveId" clId="{9FBF14A4-1894-4FAE-B7BB-4D56E2E9FA06}" dt="2026-05-19T14:56:49.906" v="1418"/>
          <ac:spMkLst>
            <pc:docMk/>
            <pc:sldMk cId="38854482" sldId="256"/>
            <ac:spMk id="57" creationId="{1E82675A-9041-DC83-828A-AAA6DC358A76}"/>
          </ac:spMkLst>
        </pc:spChg>
        <pc:spChg chg="add del mod">
          <ac:chgData name="Zipeng LIU" userId="c3c73c080955c612" providerId="LiveId" clId="{9FBF14A4-1894-4FAE-B7BB-4D56E2E9FA06}" dt="2026-05-19T14:57:17.765" v="1428"/>
          <ac:spMkLst>
            <pc:docMk/>
            <pc:sldMk cId="38854482" sldId="256"/>
            <ac:spMk id="58" creationId="{1C7CAF2C-4D49-2CCE-4957-155924A082E2}"/>
          </ac:spMkLst>
        </pc:spChg>
        <pc:spChg chg="add del mod">
          <ac:chgData name="Zipeng LIU" userId="c3c73c080955c612" providerId="LiveId" clId="{9FBF14A4-1894-4FAE-B7BB-4D56E2E9FA06}" dt="2026-05-19T14:57:17.765" v="1428"/>
          <ac:spMkLst>
            <pc:docMk/>
            <pc:sldMk cId="38854482" sldId="256"/>
            <ac:spMk id="59" creationId="{6C757C81-BFF5-AFB3-F4C2-5A9E8BDB1CCE}"/>
          </ac:spMkLst>
        </pc:spChg>
        <pc:spChg chg="add del mod">
          <ac:chgData name="Zipeng LIU" userId="c3c73c080955c612" providerId="LiveId" clId="{9FBF14A4-1894-4FAE-B7BB-4D56E2E9FA06}" dt="2026-05-19T14:57:17.765" v="1428"/>
          <ac:spMkLst>
            <pc:docMk/>
            <pc:sldMk cId="38854482" sldId="256"/>
            <ac:spMk id="60" creationId="{680B4029-6436-6C1D-7193-26AA5913446F}"/>
          </ac:spMkLst>
        </pc:spChg>
        <pc:spChg chg="del mod">
          <ac:chgData name="Zipeng LIU" userId="c3c73c080955c612" providerId="LiveId" clId="{9FBF14A4-1894-4FAE-B7BB-4D56E2E9FA06}" dt="2026-05-19T14:58:00.670" v="1438" actId="21"/>
          <ac:spMkLst>
            <pc:docMk/>
            <pc:sldMk cId="38854482" sldId="256"/>
            <ac:spMk id="62" creationId="{3685B634-AC3D-A24D-2724-A2F07AF19866}"/>
          </ac:spMkLst>
        </pc:spChg>
        <pc:spChg chg="add mod">
          <ac:chgData name="Zipeng LIU" userId="c3c73c080955c612" providerId="LiveId" clId="{9FBF14A4-1894-4FAE-B7BB-4D56E2E9FA06}" dt="2026-05-19T15:02:27.694" v="1510" actId="1035"/>
          <ac:spMkLst>
            <pc:docMk/>
            <pc:sldMk cId="38854482" sldId="256"/>
            <ac:spMk id="63" creationId="{D10522F7-C52F-C806-8086-C9026FF911D0}"/>
          </ac:spMkLst>
        </pc:spChg>
        <pc:grpChg chg="add mod">
          <ac:chgData name="Zipeng LIU" userId="c3c73c080955c612" providerId="LiveId" clId="{9FBF14A4-1894-4FAE-B7BB-4D56E2E9FA06}" dt="2026-05-19T14:53:44.977" v="1390" actId="164"/>
          <ac:grpSpMkLst>
            <pc:docMk/>
            <pc:sldMk cId="38854482" sldId="256"/>
            <ac:grpSpMk id="22" creationId="{F0412EAB-6FE0-B72F-B76B-3124D4F02F1C}"/>
          </ac:grpSpMkLst>
        </pc:grpChg>
        <pc:grpChg chg="add del mod topLvl">
          <ac:chgData name="Zipeng LIU" userId="c3c73c080955c612" providerId="LiveId" clId="{9FBF14A4-1894-4FAE-B7BB-4D56E2E9FA06}" dt="2026-05-19T14:56:04.782" v="1404" actId="165"/>
          <ac:grpSpMkLst>
            <pc:docMk/>
            <pc:sldMk cId="38854482" sldId="256"/>
            <ac:grpSpMk id="23" creationId="{1C623841-15E9-49FC-40CF-1273882AEE7D}"/>
          </ac:grpSpMkLst>
        </pc:grpChg>
        <pc:grpChg chg="add del mod">
          <ac:chgData name="Zipeng LIU" userId="c3c73c080955c612" providerId="LiveId" clId="{9FBF14A4-1894-4FAE-B7BB-4D56E2E9FA06}" dt="2026-05-19T14:56:01.574" v="1403" actId="165"/>
          <ac:grpSpMkLst>
            <pc:docMk/>
            <pc:sldMk cId="38854482" sldId="256"/>
            <ac:grpSpMk id="24" creationId="{AD15E8A4-EBB8-07CB-CD3E-EFBC41F0F08E}"/>
          </ac:grpSpMkLst>
        </pc:grpChg>
        <pc:grpChg chg="add mod">
          <ac:chgData name="Zipeng LIU" userId="c3c73c080955c612" providerId="LiveId" clId="{9FBF14A4-1894-4FAE-B7BB-4D56E2E9FA06}" dt="2026-05-19T14:57:15.354" v="1427" actId="164"/>
          <ac:grpSpMkLst>
            <pc:docMk/>
            <pc:sldMk cId="38854482" sldId="256"/>
            <ac:grpSpMk id="61" creationId="{A5E03AFE-C287-66C3-9FC3-8D17BC609654}"/>
          </ac:grpSpMkLst>
        </pc:grpChg>
        <pc:picChg chg="add del mod">
          <ac:chgData name="Zipeng LIU" userId="c3c73c080955c612" providerId="LiveId" clId="{9FBF14A4-1894-4FAE-B7BB-4D56E2E9FA06}" dt="2026-05-19T14:40:30.824" v="1268" actId="21"/>
          <ac:picMkLst>
            <pc:docMk/>
            <pc:sldMk cId="38854482" sldId="256"/>
            <ac:picMk id="9" creationId="{B4ECEF16-80DB-2F4B-1875-593997E6861D}"/>
          </ac:picMkLst>
        </pc:picChg>
        <pc:picChg chg="add del mod">
          <ac:chgData name="Zipeng LIU" userId="c3c73c080955c612" providerId="LiveId" clId="{9FBF14A4-1894-4FAE-B7BB-4D56E2E9FA06}" dt="2026-05-19T14:40:47.036" v="1271" actId="21"/>
          <ac:picMkLst>
            <pc:docMk/>
            <pc:sldMk cId="38854482" sldId="256"/>
            <ac:picMk id="11" creationId="{C723C7A5-5701-9BC3-0548-138056E25DFC}"/>
          </ac:picMkLst>
        </pc:picChg>
        <pc:picChg chg="add mod topLvl">
          <ac:chgData name="Zipeng LIU" userId="c3c73c080955c612" providerId="LiveId" clId="{9FBF14A4-1894-4FAE-B7BB-4D56E2E9FA06}" dt="2026-05-19T14:56:04.782" v="1404" actId="165"/>
          <ac:picMkLst>
            <pc:docMk/>
            <pc:sldMk cId="38854482" sldId="256"/>
            <ac:picMk id="13" creationId="{96EB8879-6867-4F43-33BA-DBA5655F9DE8}"/>
          </ac:picMkLst>
        </pc:picChg>
        <pc:picChg chg="add mod topLvl">
          <ac:chgData name="Zipeng LIU" userId="c3c73c080955c612" providerId="LiveId" clId="{9FBF14A4-1894-4FAE-B7BB-4D56E2E9FA06}" dt="2026-05-19T14:56:04.782" v="1404" actId="165"/>
          <ac:picMkLst>
            <pc:docMk/>
            <pc:sldMk cId="38854482" sldId="256"/>
            <ac:picMk id="14" creationId="{F4D3DEBC-98B7-B7D2-2E73-54CF383860A7}"/>
          </ac:picMkLst>
        </pc:picChg>
        <pc:picChg chg="add mod topLvl">
          <ac:chgData name="Zipeng LIU" userId="c3c73c080955c612" providerId="LiveId" clId="{9FBF14A4-1894-4FAE-B7BB-4D56E2E9FA06}" dt="2026-05-19T14:56:01.574" v="1403" actId="165"/>
          <ac:picMkLst>
            <pc:docMk/>
            <pc:sldMk cId="38854482" sldId="256"/>
            <ac:picMk id="15" creationId="{36C13331-B2BC-1CE9-9854-25EFEBD886DD}"/>
          </ac:picMkLst>
        </pc:picChg>
        <pc:picChg chg="add mod topLvl">
          <ac:chgData name="Zipeng LIU" userId="c3c73c080955c612" providerId="LiveId" clId="{9FBF14A4-1894-4FAE-B7BB-4D56E2E9FA06}" dt="2026-05-19T14:56:04.782" v="1404" actId="165"/>
          <ac:picMkLst>
            <pc:docMk/>
            <pc:sldMk cId="38854482" sldId="256"/>
            <ac:picMk id="16" creationId="{57BCF674-6450-5A5E-9D06-F01A68EF043C}"/>
          </ac:picMkLst>
        </pc:picChg>
        <pc:picChg chg="add mod topLvl">
          <ac:chgData name="Zipeng LIU" userId="c3c73c080955c612" providerId="LiveId" clId="{9FBF14A4-1894-4FAE-B7BB-4D56E2E9FA06}" dt="2026-05-19T14:56:04.782" v="1404" actId="165"/>
          <ac:picMkLst>
            <pc:docMk/>
            <pc:sldMk cId="38854482" sldId="256"/>
            <ac:picMk id="17" creationId="{66E0DB2D-0E44-2381-886D-BE1571E6EA72}"/>
          </ac:picMkLst>
        </pc:picChg>
        <pc:picChg chg="add mod topLvl">
          <ac:chgData name="Zipeng LIU" userId="c3c73c080955c612" providerId="LiveId" clId="{9FBF14A4-1894-4FAE-B7BB-4D56E2E9FA06}" dt="2026-05-19T14:56:01.574" v="1403" actId="165"/>
          <ac:picMkLst>
            <pc:docMk/>
            <pc:sldMk cId="38854482" sldId="256"/>
            <ac:picMk id="18" creationId="{01C44D0F-BA17-C262-D335-B4D4F4FCAB61}"/>
          </ac:picMkLst>
        </pc:picChg>
        <pc:picChg chg="add del mod">
          <ac:chgData name="Zipeng LIU" userId="c3c73c080955c612" providerId="LiveId" clId="{9FBF14A4-1894-4FAE-B7BB-4D56E2E9FA06}" dt="2026-05-19T14:53:20.226" v="1383" actId="21"/>
          <ac:picMkLst>
            <pc:docMk/>
            <pc:sldMk cId="38854482" sldId="256"/>
            <ac:picMk id="19" creationId="{28FAF8F0-80B2-D240-DAD7-9464B346D40C}"/>
          </ac:picMkLst>
        </pc:picChg>
        <pc:picChg chg="add mod">
          <ac:chgData name="Zipeng LIU" userId="c3c73c080955c612" providerId="LiveId" clId="{9FBF14A4-1894-4FAE-B7BB-4D56E2E9FA06}" dt="2026-05-19T14:53:15.504" v="1379"/>
          <ac:picMkLst>
            <pc:docMk/>
            <pc:sldMk cId="38854482" sldId="256"/>
            <ac:picMk id="20" creationId="{30918C21-2BD3-0AA9-DF0F-F98F1306D404}"/>
          </ac:picMkLst>
        </pc:picChg>
        <pc:picChg chg="add mod topLvl">
          <ac:chgData name="Zipeng LIU" userId="c3c73c080955c612" providerId="LiveId" clId="{9FBF14A4-1894-4FAE-B7BB-4D56E2E9FA06}" dt="2026-05-19T14:56:01.574" v="1403" actId="165"/>
          <ac:picMkLst>
            <pc:docMk/>
            <pc:sldMk cId="38854482" sldId="256"/>
            <ac:picMk id="21" creationId="{9AEB5546-C072-6E39-561D-FF984797809B}"/>
          </ac:picMkLst>
        </pc:picChg>
        <pc:picChg chg="add del mod modCrop">
          <ac:chgData name="Zipeng LIU" userId="c3c73c080955c612" providerId="LiveId" clId="{9FBF14A4-1894-4FAE-B7BB-4D56E2E9FA06}" dt="2026-05-19T15:05:35.501" v="1564" actId="21"/>
          <ac:picMkLst>
            <pc:docMk/>
            <pc:sldMk cId="38854482" sldId="256"/>
            <ac:picMk id="65" creationId="{092678E4-EF73-F3BF-BAB2-8678C34E4267}"/>
          </ac:picMkLst>
        </pc:picChg>
      </pc:sldChg>
      <pc:sldChg chg="modSp new mod">
        <pc:chgData name="Zipeng LIU" userId="c3c73c080955c612" providerId="LiveId" clId="{9FBF14A4-1894-4FAE-B7BB-4D56E2E9FA06}" dt="2026-05-19T13:26:52.014" v="65"/>
        <pc:sldMkLst>
          <pc:docMk/>
          <pc:sldMk cId="236524498" sldId="257"/>
        </pc:sldMkLst>
        <pc:spChg chg="mod">
          <ac:chgData name="Zipeng LIU" userId="c3c73c080955c612" providerId="LiveId" clId="{9FBF14A4-1894-4FAE-B7BB-4D56E2E9FA06}" dt="2026-05-19T13:26:02.013" v="64"/>
          <ac:spMkLst>
            <pc:docMk/>
            <pc:sldMk cId="236524498" sldId="257"/>
            <ac:spMk id="2" creationId="{EBB30486-0760-BAB3-AA50-B03A1F1D4264}"/>
          </ac:spMkLst>
        </pc:spChg>
        <pc:spChg chg="mod">
          <ac:chgData name="Zipeng LIU" userId="c3c73c080955c612" providerId="LiveId" clId="{9FBF14A4-1894-4FAE-B7BB-4D56E2E9FA06}" dt="2026-05-19T13:26:52.014" v="65"/>
          <ac:spMkLst>
            <pc:docMk/>
            <pc:sldMk cId="236524498" sldId="257"/>
            <ac:spMk id="3" creationId="{D93A1E24-195C-00BC-C766-BCA29912EF86}"/>
          </ac:spMkLst>
        </pc:spChg>
      </pc:sldChg>
      <pc:sldChg chg="addSp delSp modSp add mod ord">
        <pc:chgData name="Zipeng LIU" userId="c3c73c080955c612" providerId="LiveId" clId="{9FBF14A4-1894-4FAE-B7BB-4D56E2E9FA06}" dt="2026-05-19T15:04:31.557" v="1560" actId="20577"/>
        <pc:sldMkLst>
          <pc:docMk/>
          <pc:sldMk cId="3645502632" sldId="258"/>
        </pc:sldMkLst>
        <pc:spChg chg="add mod">
          <ac:chgData name="Zipeng LIU" userId="c3c73c080955c612" providerId="LiveId" clId="{9FBF14A4-1894-4FAE-B7BB-4D56E2E9FA06}" dt="2026-05-19T15:04:24.591" v="1558" actId="207"/>
          <ac:spMkLst>
            <pc:docMk/>
            <pc:sldMk cId="3645502632" sldId="258"/>
            <ac:spMk id="2" creationId="{846B8F5D-BAAE-83AB-BDB3-B541B5C65E57}"/>
          </ac:spMkLst>
        </pc:spChg>
        <pc:spChg chg="add mod">
          <ac:chgData name="Zipeng LIU" userId="c3c73c080955c612" providerId="LiveId" clId="{9FBF14A4-1894-4FAE-B7BB-4D56E2E9FA06}" dt="2026-05-19T15:04:18.183" v="1557" actId="207"/>
          <ac:spMkLst>
            <pc:docMk/>
            <pc:sldMk cId="3645502632" sldId="258"/>
            <ac:spMk id="3" creationId="{B0DD99BF-1C52-D9F2-CDDC-E79D00BB906A}"/>
          </ac:spMkLst>
        </pc:spChg>
        <pc:spChg chg="del">
          <ac:chgData name="Zipeng LIU" userId="c3c73c080955c612" providerId="LiveId" clId="{9FBF14A4-1894-4FAE-B7BB-4D56E2E9FA06}" dt="2026-05-19T15:03:31.372" v="1538" actId="478"/>
          <ac:spMkLst>
            <pc:docMk/>
            <pc:sldMk cId="3645502632" sldId="258"/>
            <ac:spMk id="4" creationId="{68160266-B6CD-2E9B-8C9C-ECB3C933DDF4}"/>
          </ac:spMkLst>
        </pc:spChg>
        <pc:spChg chg="del">
          <ac:chgData name="Zipeng LIU" userId="c3c73c080955c612" providerId="LiveId" clId="{9FBF14A4-1894-4FAE-B7BB-4D56E2E9FA06}" dt="2026-05-19T15:03:31.372" v="1538" actId="478"/>
          <ac:spMkLst>
            <pc:docMk/>
            <pc:sldMk cId="3645502632" sldId="258"/>
            <ac:spMk id="5" creationId="{52647775-479B-096E-FC7F-12AB327BC452}"/>
          </ac:spMkLst>
        </pc:spChg>
        <pc:spChg chg="del">
          <ac:chgData name="Zipeng LIU" userId="c3c73c080955c612" providerId="LiveId" clId="{9FBF14A4-1894-4FAE-B7BB-4D56E2E9FA06}" dt="2026-05-19T15:03:31.372" v="1538" actId="478"/>
          <ac:spMkLst>
            <pc:docMk/>
            <pc:sldMk cId="3645502632" sldId="258"/>
            <ac:spMk id="6" creationId="{D94F4FF8-DD68-50B0-9EA5-22EDE9630ACB}"/>
          </ac:spMkLst>
        </pc:spChg>
        <pc:spChg chg="add mod">
          <ac:chgData name="Zipeng LIU" userId="c3c73c080955c612" providerId="LiveId" clId="{9FBF14A4-1894-4FAE-B7BB-4D56E2E9FA06}" dt="2026-05-19T15:04:31.557" v="1560" actId="20577"/>
          <ac:spMkLst>
            <pc:docMk/>
            <pc:sldMk cId="3645502632" sldId="258"/>
            <ac:spMk id="7" creationId="{CD06FA52-3D77-EF7C-7E5D-20E81F13E250}"/>
          </ac:spMkLst>
        </pc:spChg>
        <pc:spChg chg="del">
          <ac:chgData name="Zipeng LIU" userId="c3c73c080955c612" providerId="LiveId" clId="{9FBF14A4-1894-4FAE-B7BB-4D56E2E9FA06}" dt="2026-05-19T15:03:31.372" v="1538" actId="478"/>
          <ac:spMkLst>
            <pc:docMk/>
            <pc:sldMk cId="3645502632" sldId="258"/>
            <ac:spMk id="63" creationId="{F447261C-0D48-FB90-2F38-1252D8AC6374}"/>
          </ac:spMkLst>
        </pc:spChg>
      </pc:sldChg>
      <pc:sldMasterChg chg="modSldLayout">
        <pc:chgData name="Zipeng LIU" userId="c3c73c080955c612" providerId="LiveId" clId="{9FBF14A4-1894-4FAE-B7BB-4D56E2E9FA06}" dt="2026-05-20T03:24:29.945" v="1640" actId="478"/>
        <pc:sldMasterMkLst>
          <pc:docMk/>
          <pc:sldMasterMk cId="573396505" sldId="2147483648"/>
        </pc:sldMasterMkLst>
        <pc:sldLayoutChg chg="addSp delSp modSp mod addAnim delAnim modAnim">
          <pc:chgData name="Zipeng LIU" userId="c3c73c080955c612" providerId="LiveId" clId="{9FBF14A4-1894-4FAE-B7BB-4D56E2E9FA06}" dt="2026-05-20T03:24:29.945" v="1640" actId="478"/>
          <pc:sldLayoutMkLst>
            <pc:docMk/>
            <pc:sldMasterMk cId="573396505" sldId="2147483648"/>
            <pc:sldLayoutMk cId="3397474771" sldId="2147483649"/>
          </pc:sldLayoutMkLst>
          <pc:spChg chg="add mod ord">
            <ac:chgData name="Zipeng LIU" userId="c3c73c080955c612" providerId="LiveId" clId="{9FBF14A4-1894-4FAE-B7BB-4D56E2E9FA06}" dt="2026-05-20T03:22:43.926" v="1625" actId="170"/>
            <ac:spMkLst>
              <pc:docMk/>
              <pc:sldMasterMk cId="573396505" sldId="2147483648"/>
              <pc:sldLayoutMk cId="3397474771" sldId="2147483649"/>
              <ac:spMk id="2" creationId="{2A447050-9372-EB15-E234-597E7903D2CE}"/>
            </ac:spMkLst>
          </pc:spChg>
          <pc:spChg chg="del">
            <ac:chgData name="Zipeng LIU" userId="c3c73c080955c612" providerId="LiveId" clId="{9FBF14A4-1894-4FAE-B7BB-4D56E2E9FA06}" dt="2026-05-19T15:00:37.622" v="1463" actId="478"/>
            <ac:spMkLst>
              <pc:docMk/>
              <pc:sldMasterMk cId="573396505" sldId="2147483648"/>
              <pc:sldLayoutMk cId="3397474771" sldId="2147483649"/>
              <ac:spMk id="2" creationId="{99E4CF83-9C1F-3B03-351D-8F8C8BA9BCB9}"/>
            </ac:spMkLst>
          </pc:spChg>
          <pc:spChg chg="add del mod">
            <ac:chgData name="Zipeng LIU" userId="c3c73c080955c612" providerId="LiveId" clId="{9FBF14A4-1894-4FAE-B7BB-4D56E2E9FA06}" dt="2026-05-20T03:24:29.945" v="1640" actId="478"/>
            <ac:spMkLst>
              <pc:docMk/>
              <pc:sldMasterMk cId="573396505" sldId="2147483648"/>
              <pc:sldLayoutMk cId="3397474771" sldId="2147483649"/>
              <ac:spMk id="3" creationId="{CCD69B1B-4CA7-A3C0-8DD2-9B93C20DE7BF}"/>
            </ac:spMkLst>
          </pc:spChg>
          <pc:spChg chg="del">
            <ac:chgData name="Zipeng LIU" userId="c3c73c080955c612" providerId="LiveId" clId="{9FBF14A4-1894-4FAE-B7BB-4D56E2E9FA06}" dt="2026-05-19T15:00:44.803" v="1466" actId="478"/>
            <ac:spMkLst>
              <pc:docMk/>
              <pc:sldMasterMk cId="573396505" sldId="2147483648"/>
              <pc:sldLayoutMk cId="3397474771" sldId="2147483649"/>
              <ac:spMk id="3" creationId="{D9A1B5E1-E7FC-D599-3561-5F77822FE64F}"/>
            </ac:spMkLst>
          </pc:spChg>
          <pc:spChg chg="del">
            <ac:chgData name="Zipeng LIU" userId="c3c73c080955c612" providerId="LiveId" clId="{9FBF14A4-1894-4FAE-B7BB-4D56E2E9FA06}" dt="2026-05-19T15:00:51.286" v="1468" actId="478"/>
            <ac:spMkLst>
              <pc:docMk/>
              <pc:sldMasterMk cId="573396505" sldId="2147483648"/>
              <pc:sldLayoutMk cId="3397474771" sldId="2147483649"/>
              <ac:spMk id="4" creationId="{54C61D8B-C0FE-EE1C-E6CB-926954CB8225}"/>
            </ac:spMkLst>
          </pc:spChg>
          <pc:spChg chg="del mod">
            <ac:chgData name="Zipeng LIU" userId="c3c73c080955c612" providerId="LiveId" clId="{9FBF14A4-1894-4FAE-B7BB-4D56E2E9FA06}" dt="2026-05-19T15:00:53.187" v="1469" actId="478"/>
            <ac:spMkLst>
              <pc:docMk/>
              <pc:sldMasterMk cId="573396505" sldId="2147483648"/>
              <pc:sldLayoutMk cId="3397474771" sldId="2147483649"/>
              <ac:spMk id="5" creationId="{098B9D18-F6D0-F67C-552B-236B5B6A5DEE}"/>
            </ac:spMkLst>
          </pc:spChg>
          <pc:spChg chg="del">
            <ac:chgData name="Zipeng LIU" userId="c3c73c080955c612" providerId="LiveId" clId="{9FBF14A4-1894-4FAE-B7BB-4D56E2E9FA06}" dt="2026-05-19T15:00:49.398" v="1467" actId="478"/>
            <ac:spMkLst>
              <pc:docMk/>
              <pc:sldMasterMk cId="573396505" sldId="2147483648"/>
              <pc:sldLayoutMk cId="3397474771" sldId="2147483649"/>
              <ac:spMk id="6" creationId="{85842A8A-AF9B-D219-2A60-EF45D08B1A8D}"/>
            </ac:spMkLst>
          </pc:spChg>
          <pc:spChg chg="add del">
            <ac:chgData name="Zipeng LIU" userId="c3c73c080955c612" providerId="LiveId" clId="{9FBF14A4-1894-4FAE-B7BB-4D56E2E9FA06}" dt="2026-05-19T14:00:41.744" v="85" actId="478"/>
            <ac:spMkLst>
              <pc:docMk/>
              <pc:sldMasterMk cId="573396505" sldId="2147483648"/>
              <pc:sldLayoutMk cId="3397474771" sldId="2147483649"/>
              <ac:spMk id="8" creationId="{03385562-25FB-F50B-D894-AE7044D9034A}"/>
            </ac:spMkLst>
          </pc:spChg>
          <pc:spChg chg="add del mod">
            <ac:chgData name="Zipeng LIU" userId="c3c73c080955c612" providerId="LiveId" clId="{9FBF14A4-1894-4FAE-B7BB-4D56E2E9FA06}" dt="2026-05-19T14:01:58.226" v="144" actId="478"/>
            <ac:spMkLst>
              <pc:docMk/>
              <pc:sldMasterMk cId="573396505" sldId="2147483648"/>
              <pc:sldLayoutMk cId="3397474771" sldId="2147483649"/>
              <ac:spMk id="9" creationId="{584D0DCC-3D95-B396-2652-B15F7EEFA1C6}"/>
            </ac:spMkLst>
          </pc:spChg>
          <pc:spChg chg="add del">
            <ac:chgData name="Zipeng LIU" userId="c3c73c080955c612" providerId="LiveId" clId="{9FBF14A4-1894-4FAE-B7BB-4D56E2E9FA06}" dt="2026-05-19T14:02:58.516" v="146" actId="478"/>
            <ac:spMkLst>
              <pc:docMk/>
              <pc:sldMasterMk cId="573396505" sldId="2147483648"/>
              <pc:sldLayoutMk cId="3397474771" sldId="2147483649"/>
              <ac:spMk id="10" creationId="{3E53A2EE-97D1-CD1B-BEFB-7F40C9525D6A}"/>
            </ac:spMkLst>
          </pc:spChg>
          <pc:spChg chg="add del mod">
            <ac:chgData name="Zipeng LIU" userId="c3c73c080955c612" providerId="LiveId" clId="{9FBF14A4-1894-4FAE-B7BB-4D56E2E9FA06}" dt="2026-05-19T14:06:10.356" v="288" actId="478"/>
            <ac:spMkLst>
              <pc:docMk/>
              <pc:sldMasterMk cId="573396505" sldId="2147483648"/>
              <pc:sldLayoutMk cId="3397474771" sldId="2147483649"/>
              <ac:spMk id="11" creationId="{96430B8E-6945-1737-9F6B-FBB8497EE6FE}"/>
            </ac:spMkLst>
          </pc:spChg>
          <pc:spChg chg="add del mod">
            <ac:chgData name="Zipeng LIU" userId="c3c73c080955c612" providerId="LiveId" clId="{9FBF14A4-1894-4FAE-B7BB-4D56E2E9FA06}" dt="2026-05-19T14:08:30.641" v="313"/>
            <ac:spMkLst>
              <pc:docMk/>
              <pc:sldMasterMk cId="573396505" sldId="2147483648"/>
              <pc:sldLayoutMk cId="3397474771" sldId="2147483649"/>
              <ac:spMk id="12" creationId="{C641847D-9771-C05C-FE6C-2DEBAE07B46E}"/>
            </ac:spMkLst>
          </pc:spChg>
          <pc:spChg chg="add del mod">
            <ac:chgData name="Zipeng LIU" userId="c3c73c080955c612" providerId="LiveId" clId="{9FBF14A4-1894-4FAE-B7BB-4D56E2E9FA06}" dt="2026-05-19T14:08:30.641" v="313"/>
            <ac:spMkLst>
              <pc:docMk/>
              <pc:sldMasterMk cId="573396505" sldId="2147483648"/>
              <pc:sldLayoutMk cId="3397474771" sldId="2147483649"/>
              <ac:spMk id="13" creationId="{2664F9B3-2FF3-9E9A-2D6C-6977BEFBB344}"/>
            </ac:spMkLst>
          </pc:spChg>
          <pc:spChg chg="mod">
            <ac:chgData name="Zipeng LIU" userId="c3c73c080955c612" providerId="LiveId" clId="{9FBF14A4-1894-4FAE-B7BB-4D56E2E9FA06}" dt="2026-05-19T14:07:41.899" v="304"/>
            <ac:spMkLst>
              <pc:docMk/>
              <pc:sldMasterMk cId="573396505" sldId="2147483648"/>
              <pc:sldLayoutMk cId="3397474771" sldId="2147483649"/>
              <ac:spMk id="14" creationId="{FF8CE7E8-085F-355C-4E4E-4E7A3237F601}"/>
            </ac:spMkLst>
          </pc:spChg>
          <pc:spChg chg="del mod">
            <ac:chgData name="Zipeng LIU" userId="c3c73c080955c612" providerId="LiveId" clId="{9FBF14A4-1894-4FAE-B7BB-4D56E2E9FA06}" dt="2026-05-19T14:08:32.945" v="314" actId="478"/>
            <ac:spMkLst>
              <pc:docMk/>
              <pc:sldMasterMk cId="573396505" sldId="2147483648"/>
              <pc:sldLayoutMk cId="3397474771" sldId="2147483649"/>
              <ac:spMk id="15" creationId="{5F41F354-5683-6F4A-E833-3775C1ED6C9F}"/>
            </ac:spMkLst>
          </pc:spChg>
          <pc:spChg chg="del mod ord">
            <ac:chgData name="Zipeng LIU" userId="c3c73c080955c612" providerId="LiveId" clId="{9FBF14A4-1894-4FAE-B7BB-4D56E2E9FA06}" dt="2026-05-19T14:58:07.948" v="1439" actId="478"/>
            <ac:spMkLst>
              <pc:docMk/>
              <pc:sldMasterMk cId="573396505" sldId="2147483648"/>
              <pc:sldLayoutMk cId="3397474771" sldId="2147483649"/>
              <ac:spMk id="16" creationId="{268BC01B-5F4A-E03D-E3B6-D29CBC25D337}"/>
            </ac:spMkLst>
          </pc:spChg>
          <pc:spChg chg="del mod">
            <ac:chgData name="Zipeng LIU" userId="c3c73c080955c612" providerId="LiveId" clId="{9FBF14A4-1894-4FAE-B7BB-4D56E2E9FA06}" dt="2026-05-19T14:08:33.911" v="315" actId="478"/>
            <ac:spMkLst>
              <pc:docMk/>
              <pc:sldMasterMk cId="573396505" sldId="2147483648"/>
              <pc:sldLayoutMk cId="3397474771" sldId="2147483649"/>
              <ac:spMk id="17" creationId="{FD33794C-1347-5D05-BB5A-3DDB4C726420}"/>
            </ac:spMkLst>
          </pc:spChg>
          <pc:spChg chg="add del mod">
            <ac:chgData name="Zipeng LIU" userId="c3c73c080955c612" providerId="LiveId" clId="{9FBF14A4-1894-4FAE-B7BB-4D56E2E9FA06}" dt="2026-05-19T14:20:41.411" v="844" actId="478"/>
            <ac:spMkLst>
              <pc:docMk/>
              <pc:sldMasterMk cId="573396505" sldId="2147483648"/>
              <pc:sldLayoutMk cId="3397474771" sldId="2147483649"/>
              <ac:spMk id="18" creationId="{67CEFFDA-E69F-40B6-81EE-EA1F681E6866}"/>
            </ac:spMkLst>
          </pc:spChg>
          <pc:spChg chg="add mod">
            <ac:chgData name="Zipeng LIU" userId="c3c73c080955c612" providerId="LiveId" clId="{9FBF14A4-1894-4FAE-B7BB-4D56E2E9FA06}" dt="2026-05-19T14:58:59.818" v="1450" actId="14100"/>
            <ac:spMkLst>
              <pc:docMk/>
              <pc:sldMasterMk cId="573396505" sldId="2147483648"/>
              <pc:sldLayoutMk cId="3397474771" sldId="2147483649"/>
              <ac:spMk id="29" creationId="{6DE23C87-BBA6-C82C-DA28-8586611216C3}"/>
            </ac:spMkLst>
          </pc:spChg>
          <pc:spChg chg="mod">
            <ac:chgData name="Zipeng LIU" userId="c3c73c080955c612" providerId="LiveId" clId="{9FBF14A4-1894-4FAE-B7BB-4D56E2E9FA06}" dt="2026-05-19T14:59:33.589" v="1458" actId="2085"/>
            <ac:spMkLst>
              <pc:docMk/>
              <pc:sldMasterMk cId="573396505" sldId="2147483648"/>
              <pc:sldLayoutMk cId="3397474771" sldId="2147483649"/>
              <ac:spMk id="30" creationId="{3F29A5AB-C19D-ED2F-741A-40E3987BD7D3}"/>
            </ac:spMkLst>
          </pc:spChg>
          <pc:spChg chg="mod">
            <ac:chgData name="Zipeng LIU" userId="c3c73c080955c612" providerId="LiveId" clId="{9FBF14A4-1894-4FAE-B7BB-4D56E2E9FA06}" dt="2026-05-19T14:59:33.589" v="1458" actId="2085"/>
            <ac:spMkLst>
              <pc:docMk/>
              <pc:sldMasterMk cId="573396505" sldId="2147483648"/>
              <pc:sldLayoutMk cId="3397474771" sldId="2147483649"/>
              <ac:spMk id="34" creationId="{FCB7D875-1D39-0983-3ADC-9A1F1CFB34A6}"/>
            </ac:spMkLst>
          </pc:spChg>
          <pc:spChg chg="mod">
            <ac:chgData name="Zipeng LIU" userId="c3c73c080955c612" providerId="LiveId" clId="{9FBF14A4-1894-4FAE-B7BB-4D56E2E9FA06}" dt="2026-05-19T14:59:05.447" v="1451"/>
            <ac:spMkLst>
              <pc:docMk/>
              <pc:sldMasterMk cId="573396505" sldId="2147483648"/>
              <pc:sldLayoutMk cId="3397474771" sldId="2147483649"/>
              <ac:spMk id="35" creationId="{48EE85E9-84E1-A8AA-1AC2-2464BD713FB6}"/>
            </ac:spMkLst>
          </pc:spChg>
          <pc:spChg chg="mod">
            <ac:chgData name="Zipeng LIU" userId="c3c73c080955c612" providerId="LiveId" clId="{9FBF14A4-1894-4FAE-B7BB-4D56E2E9FA06}" dt="2026-05-19T14:59:05.447" v="1451"/>
            <ac:spMkLst>
              <pc:docMk/>
              <pc:sldMasterMk cId="573396505" sldId="2147483648"/>
              <pc:sldLayoutMk cId="3397474771" sldId="2147483649"/>
              <ac:spMk id="48" creationId="{D2030BFE-DCF1-10BC-2936-4D5DB61AE09D}"/>
            </ac:spMkLst>
          </pc:spChg>
          <pc:spChg chg="add mod">
            <ac:chgData name="Zipeng LIU" userId="c3c73c080955c612" providerId="LiveId" clId="{9FBF14A4-1894-4FAE-B7BB-4D56E2E9FA06}" dt="2026-05-19T14:58:40.114" v="1446" actId="1076"/>
            <ac:spMkLst>
              <pc:docMk/>
              <pc:sldMasterMk cId="573396505" sldId="2147483648"/>
              <pc:sldLayoutMk cId="3397474771" sldId="2147483649"/>
              <ac:spMk id="62" creationId="{3685B634-AC3D-A24D-2724-A2F07AF19866}"/>
            </ac:spMkLst>
          </pc:spChg>
          <pc:spChg chg="mod">
            <ac:chgData name="Zipeng LIU" userId="c3c73c080955c612" providerId="LiveId" clId="{9FBF14A4-1894-4FAE-B7BB-4D56E2E9FA06}" dt="2026-05-19T14:59:33.589" v="1458" actId="2085"/>
            <ac:spMkLst>
              <pc:docMk/>
              <pc:sldMasterMk cId="573396505" sldId="2147483648"/>
              <pc:sldLayoutMk cId="3397474771" sldId="2147483649"/>
              <ac:spMk id="64" creationId="{2D788AF4-5014-9FEB-E085-17E3E426F743}"/>
            </ac:spMkLst>
          </pc:spChg>
          <pc:spChg chg="mod">
            <ac:chgData name="Zipeng LIU" userId="c3c73c080955c612" providerId="LiveId" clId="{9FBF14A4-1894-4FAE-B7BB-4D56E2E9FA06}" dt="2026-05-19T14:59:33.589" v="1458" actId="2085"/>
            <ac:spMkLst>
              <pc:docMk/>
              <pc:sldMasterMk cId="573396505" sldId="2147483648"/>
              <pc:sldLayoutMk cId="3397474771" sldId="2147483649"/>
              <ac:spMk id="73" creationId="{2589F946-D1AE-4BC7-E754-1ACA6D4A634F}"/>
            </ac:spMkLst>
          </pc:spChg>
          <pc:spChg chg="mod">
            <ac:chgData name="Zipeng LIU" userId="c3c73c080955c612" providerId="LiveId" clId="{9FBF14A4-1894-4FAE-B7BB-4D56E2E9FA06}" dt="2026-05-19T14:59:33.589" v="1458" actId="2085"/>
            <ac:spMkLst>
              <pc:docMk/>
              <pc:sldMasterMk cId="573396505" sldId="2147483648"/>
              <pc:sldLayoutMk cId="3397474771" sldId="2147483649"/>
              <ac:spMk id="76" creationId="{B58C1C1B-367E-205B-A0DD-2A8D13CBC3C9}"/>
            </ac:spMkLst>
          </pc:spChg>
          <pc:spChg chg="mod">
            <ac:chgData name="Zipeng LIU" userId="c3c73c080955c612" providerId="LiveId" clId="{9FBF14A4-1894-4FAE-B7BB-4D56E2E9FA06}" dt="2026-05-19T14:59:05.447" v="1451"/>
            <ac:spMkLst>
              <pc:docMk/>
              <pc:sldMasterMk cId="573396505" sldId="2147483648"/>
              <pc:sldLayoutMk cId="3397474771" sldId="2147483649"/>
              <ac:spMk id="77" creationId="{F709F314-52B5-5804-F00E-EE7717E813DD}"/>
            </ac:spMkLst>
          </pc:spChg>
          <pc:spChg chg="mod">
            <ac:chgData name="Zipeng LIU" userId="c3c73c080955c612" providerId="LiveId" clId="{9FBF14A4-1894-4FAE-B7BB-4D56E2E9FA06}" dt="2026-05-19T14:59:39.411" v="1460" actId="2085"/>
            <ac:spMkLst>
              <pc:docMk/>
              <pc:sldMasterMk cId="573396505" sldId="2147483648"/>
              <pc:sldLayoutMk cId="3397474771" sldId="2147483649"/>
              <ac:spMk id="78" creationId="{93976828-20A1-6963-9664-7CFB991FAF93}"/>
            </ac:spMkLst>
          </pc:spChg>
          <pc:spChg chg="mod">
            <ac:chgData name="Zipeng LIU" userId="c3c73c080955c612" providerId="LiveId" clId="{9FBF14A4-1894-4FAE-B7BB-4D56E2E9FA06}" dt="2026-05-19T14:59:33.589" v="1458" actId="2085"/>
            <ac:spMkLst>
              <pc:docMk/>
              <pc:sldMasterMk cId="573396505" sldId="2147483648"/>
              <pc:sldLayoutMk cId="3397474771" sldId="2147483649"/>
              <ac:spMk id="79" creationId="{EB6EE0AA-7B02-C2F4-9C65-81DE0F939B2F}"/>
            </ac:spMkLst>
          </pc:spChg>
          <pc:spChg chg="mod">
            <ac:chgData name="Zipeng LIU" userId="c3c73c080955c612" providerId="LiveId" clId="{9FBF14A4-1894-4FAE-B7BB-4D56E2E9FA06}" dt="2026-05-19T14:59:39.411" v="1460" actId="2085"/>
            <ac:spMkLst>
              <pc:docMk/>
              <pc:sldMasterMk cId="573396505" sldId="2147483648"/>
              <pc:sldLayoutMk cId="3397474771" sldId="2147483649"/>
              <ac:spMk id="80" creationId="{20AB219A-5A55-B594-C9A6-8842C9EE8643}"/>
            </ac:spMkLst>
          </pc:spChg>
          <pc:spChg chg="mod">
            <ac:chgData name="Zipeng LIU" userId="c3c73c080955c612" providerId="LiveId" clId="{9FBF14A4-1894-4FAE-B7BB-4D56E2E9FA06}" dt="2026-05-19T14:59:05.447" v="1451"/>
            <ac:spMkLst>
              <pc:docMk/>
              <pc:sldMasterMk cId="573396505" sldId="2147483648"/>
              <pc:sldLayoutMk cId="3397474771" sldId="2147483649"/>
              <ac:spMk id="81" creationId="{994E5487-A0B5-A854-AB04-6F3EDF8A425C}"/>
            </ac:spMkLst>
          </pc:spChg>
          <pc:spChg chg="del">
            <ac:chgData name="Zipeng LIU" userId="c3c73c080955c612" providerId="LiveId" clId="{9FBF14A4-1894-4FAE-B7BB-4D56E2E9FA06}" dt="2026-05-19T14:59:13.998" v="1454" actId="478"/>
            <ac:spMkLst>
              <pc:docMk/>
              <pc:sldMasterMk cId="573396505" sldId="2147483648"/>
              <pc:sldLayoutMk cId="3397474771" sldId="2147483649"/>
              <ac:spMk id="84" creationId="{9A0EB7EF-AF46-4BC3-9AA6-D700A656D837}"/>
            </ac:spMkLst>
          </pc:spChg>
          <pc:spChg chg="mod">
            <ac:chgData name="Zipeng LIU" userId="c3c73c080955c612" providerId="LiveId" clId="{9FBF14A4-1894-4FAE-B7BB-4D56E2E9FA06}" dt="2026-05-19T14:59:39.411" v="1460" actId="2085"/>
            <ac:spMkLst>
              <pc:docMk/>
              <pc:sldMasterMk cId="573396505" sldId="2147483648"/>
              <pc:sldLayoutMk cId="3397474771" sldId="2147483649"/>
              <ac:spMk id="86" creationId="{198AFF87-0A4F-9DC7-B5F7-7F48A4380004}"/>
            </ac:spMkLst>
          </pc:spChg>
          <pc:spChg chg="del">
            <ac:chgData name="Zipeng LIU" userId="c3c73c080955c612" providerId="LiveId" clId="{9FBF14A4-1894-4FAE-B7BB-4D56E2E9FA06}" dt="2026-05-19T14:59:10.574" v="1453" actId="478"/>
            <ac:spMkLst>
              <pc:docMk/>
              <pc:sldMasterMk cId="573396505" sldId="2147483648"/>
              <pc:sldLayoutMk cId="3397474771" sldId="2147483649"/>
              <ac:spMk id="87" creationId="{8B14093C-744E-53A2-29CF-E2E98BC7E465}"/>
            </ac:spMkLst>
          </pc:spChg>
          <pc:spChg chg="mod">
            <ac:chgData name="Zipeng LIU" userId="c3c73c080955c612" providerId="LiveId" clId="{9FBF14A4-1894-4FAE-B7BB-4D56E2E9FA06}" dt="2026-05-19T14:59:39.411" v="1460" actId="2085"/>
            <ac:spMkLst>
              <pc:docMk/>
              <pc:sldMasterMk cId="573396505" sldId="2147483648"/>
              <pc:sldLayoutMk cId="3397474771" sldId="2147483649"/>
              <ac:spMk id="89" creationId="{AE8717AA-BA17-B61A-21BB-34DB615A3B3B}"/>
            </ac:spMkLst>
          </pc:spChg>
          <pc:spChg chg="mod">
            <ac:chgData name="Zipeng LIU" userId="c3c73c080955c612" providerId="LiveId" clId="{9FBF14A4-1894-4FAE-B7BB-4D56E2E9FA06}" dt="2026-05-19T14:59:39.411" v="1460" actId="2085"/>
            <ac:spMkLst>
              <pc:docMk/>
              <pc:sldMasterMk cId="573396505" sldId="2147483648"/>
              <pc:sldLayoutMk cId="3397474771" sldId="2147483649"/>
              <ac:spMk id="90" creationId="{EDBE52DC-3B19-32C4-EC29-21753EAB53E1}"/>
            </ac:spMkLst>
          </pc:spChg>
          <pc:spChg chg="mod">
            <ac:chgData name="Zipeng LIU" userId="c3c73c080955c612" providerId="LiveId" clId="{9FBF14A4-1894-4FAE-B7BB-4D56E2E9FA06}" dt="2026-05-19T14:59:39.411" v="1460" actId="2085"/>
            <ac:spMkLst>
              <pc:docMk/>
              <pc:sldMasterMk cId="573396505" sldId="2147483648"/>
              <pc:sldLayoutMk cId="3397474771" sldId="2147483649"/>
              <ac:spMk id="91" creationId="{BB221BF8-9890-D2B3-EDA5-B2F2BBEEADB2}"/>
            </ac:spMkLst>
          </pc:spChg>
          <pc:spChg chg="mod">
            <ac:chgData name="Zipeng LIU" userId="c3c73c080955c612" providerId="LiveId" clId="{9FBF14A4-1894-4FAE-B7BB-4D56E2E9FA06}" dt="2026-05-19T14:59:39.411" v="1460" actId="2085"/>
            <ac:spMkLst>
              <pc:docMk/>
              <pc:sldMasterMk cId="573396505" sldId="2147483648"/>
              <pc:sldLayoutMk cId="3397474771" sldId="2147483649"/>
              <ac:spMk id="92" creationId="{4028EDDF-22B8-BC4C-7C76-443B9FA03746}"/>
            </ac:spMkLst>
          </pc:spChg>
          <pc:spChg chg="mod">
            <ac:chgData name="Zipeng LIU" userId="c3c73c080955c612" providerId="LiveId" clId="{9FBF14A4-1894-4FAE-B7BB-4D56E2E9FA06}" dt="2026-05-19T14:59:39.411" v="1460" actId="2085"/>
            <ac:spMkLst>
              <pc:docMk/>
              <pc:sldMasterMk cId="573396505" sldId="2147483648"/>
              <pc:sldLayoutMk cId="3397474771" sldId="2147483649"/>
              <ac:spMk id="93" creationId="{02AC46CC-13D1-6233-6680-C1A6B26A2202}"/>
            </ac:spMkLst>
          </pc:spChg>
          <pc:spChg chg="add del mod ord">
            <ac:chgData name="Zipeng LIU" userId="c3c73c080955c612" providerId="LiveId" clId="{9FBF14A4-1894-4FAE-B7BB-4D56E2E9FA06}" dt="2026-05-20T03:23:50.010" v="1632" actId="1076"/>
            <ac:spMkLst>
              <pc:docMk/>
              <pc:sldMasterMk cId="573396505" sldId="2147483648"/>
              <pc:sldLayoutMk cId="3397474771" sldId="2147483649"/>
              <ac:spMk id="94" creationId="{57F3B3C9-1D2C-2EF5-97C1-D9B811E4F812}"/>
            </ac:spMkLst>
          </pc:spChg>
          <pc:spChg chg="mod">
            <ac:chgData name="Zipeng LIU" userId="c3c73c080955c612" providerId="LiveId" clId="{9FBF14A4-1894-4FAE-B7BB-4D56E2E9FA06}" dt="2026-05-19T14:59:33.589" v="1458" actId="2085"/>
            <ac:spMkLst>
              <pc:docMk/>
              <pc:sldMasterMk cId="573396505" sldId="2147483648"/>
              <pc:sldLayoutMk cId="3397474771" sldId="2147483649"/>
              <ac:spMk id="96" creationId="{364A4DAA-AC55-ACC5-61C1-345AAB44E945}"/>
            </ac:spMkLst>
          </pc:spChg>
          <pc:spChg chg="del">
            <ac:chgData name="Zipeng LIU" userId="c3c73c080955c612" providerId="LiveId" clId="{9FBF14A4-1894-4FAE-B7BB-4D56E2E9FA06}" dt="2026-05-19T14:59:13.998" v="1454" actId="478"/>
            <ac:spMkLst>
              <pc:docMk/>
              <pc:sldMasterMk cId="573396505" sldId="2147483648"/>
              <pc:sldLayoutMk cId="3397474771" sldId="2147483649"/>
              <ac:spMk id="98" creationId="{24103600-1097-43F9-46D9-114F4E0ACEC1}"/>
            </ac:spMkLst>
          </pc:spChg>
          <pc:spChg chg="mod">
            <ac:chgData name="Zipeng LIU" userId="c3c73c080955c612" providerId="LiveId" clId="{9FBF14A4-1894-4FAE-B7BB-4D56E2E9FA06}" dt="2026-05-19T14:59:05.447" v="1451"/>
            <ac:spMkLst>
              <pc:docMk/>
              <pc:sldMasterMk cId="573396505" sldId="2147483648"/>
              <pc:sldLayoutMk cId="3397474771" sldId="2147483649"/>
              <ac:spMk id="100" creationId="{3CAED018-65EC-6D9D-0178-08CCF45341EF}"/>
            </ac:spMkLst>
          </pc:spChg>
          <pc:spChg chg="mod">
            <ac:chgData name="Zipeng LIU" userId="c3c73c080955c612" providerId="LiveId" clId="{9FBF14A4-1894-4FAE-B7BB-4D56E2E9FA06}" dt="2026-05-19T14:59:05.447" v="1451"/>
            <ac:spMkLst>
              <pc:docMk/>
              <pc:sldMasterMk cId="573396505" sldId="2147483648"/>
              <pc:sldLayoutMk cId="3397474771" sldId="2147483649"/>
              <ac:spMk id="101" creationId="{EF59FB78-D62A-7ADD-F14C-D271405AAE70}"/>
            </ac:spMkLst>
          </pc:spChg>
          <pc:spChg chg="mod">
            <ac:chgData name="Zipeng LIU" userId="c3c73c080955c612" providerId="LiveId" clId="{9FBF14A4-1894-4FAE-B7BB-4D56E2E9FA06}" dt="2026-05-19T14:59:05.447" v="1451"/>
            <ac:spMkLst>
              <pc:docMk/>
              <pc:sldMasterMk cId="573396505" sldId="2147483648"/>
              <pc:sldLayoutMk cId="3397474771" sldId="2147483649"/>
              <ac:spMk id="103" creationId="{D821E86F-D0CB-0DA7-CCF5-9875AD2229B6}"/>
            </ac:spMkLst>
          </pc:spChg>
          <pc:spChg chg="del">
            <ac:chgData name="Zipeng LIU" userId="c3c73c080955c612" providerId="LiveId" clId="{9FBF14A4-1894-4FAE-B7BB-4D56E2E9FA06}" dt="2026-05-19T14:59:13.998" v="1454" actId="478"/>
            <ac:spMkLst>
              <pc:docMk/>
              <pc:sldMasterMk cId="573396505" sldId="2147483648"/>
              <pc:sldLayoutMk cId="3397474771" sldId="2147483649"/>
              <ac:spMk id="107" creationId="{9EA72558-6DD7-8A2D-620B-788B91FDD62D}"/>
            </ac:spMkLst>
          </pc:spChg>
          <pc:spChg chg="del">
            <ac:chgData name="Zipeng LIU" userId="c3c73c080955c612" providerId="LiveId" clId="{9FBF14A4-1894-4FAE-B7BB-4D56E2E9FA06}" dt="2026-05-19T14:59:13.998" v="1454" actId="478"/>
            <ac:spMkLst>
              <pc:docMk/>
              <pc:sldMasterMk cId="573396505" sldId="2147483648"/>
              <pc:sldLayoutMk cId="3397474771" sldId="2147483649"/>
              <ac:spMk id="108" creationId="{71DD3EB7-9AD5-38E4-300D-25037AD0B573}"/>
            </ac:spMkLst>
          </pc:spChg>
          <pc:spChg chg="del">
            <ac:chgData name="Zipeng LIU" userId="c3c73c080955c612" providerId="LiveId" clId="{9FBF14A4-1894-4FAE-B7BB-4D56E2E9FA06}" dt="2026-05-19T14:59:13.998" v="1454" actId="478"/>
            <ac:spMkLst>
              <pc:docMk/>
              <pc:sldMasterMk cId="573396505" sldId="2147483648"/>
              <pc:sldLayoutMk cId="3397474771" sldId="2147483649"/>
              <ac:spMk id="114" creationId="{C0F698E2-5AA5-03AA-A230-9A7C6722333D}"/>
            </ac:spMkLst>
          </pc:spChg>
          <pc:spChg chg="mod">
            <ac:chgData name="Zipeng LIU" userId="c3c73c080955c612" providerId="LiveId" clId="{9FBF14A4-1894-4FAE-B7BB-4D56E2E9FA06}" dt="2026-05-19T14:59:05.447" v="1451"/>
            <ac:spMkLst>
              <pc:docMk/>
              <pc:sldMasterMk cId="573396505" sldId="2147483648"/>
              <pc:sldLayoutMk cId="3397474771" sldId="2147483649"/>
              <ac:spMk id="115" creationId="{456A55B4-18E9-0C63-82C1-BCD2C5FCF615}"/>
            </ac:spMkLst>
          </pc:spChg>
          <pc:spChg chg="del">
            <ac:chgData name="Zipeng LIU" userId="c3c73c080955c612" providerId="LiveId" clId="{9FBF14A4-1894-4FAE-B7BB-4D56E2E9FA06}" dt="2026-05-19T14:59:13.998" v="1454" actId="478"/>
            <ac:spMkLst>
              <pc:docMk/>
              <pc:sldMasterMk cId="573396505" sldId="2147483648"/>
              <pc:sldLayoutMk cId="3397474771" sldId="2147483649"/>
              <ac:spMk id="120" creationId="{E6F7CB94-8289-2302-A720-224CCF8FAF4B}"/>
            </ac:spMkLst>
          </pc:spChg>
          <pc:spChg chg="del">
            <ac:chgData name="Zipeng LIU" userId="c3c73c080955c612" providerId="LiveId" clId="{9FBF14A4-1894-4FAE-B7BB-4D56E2E9FA06}" dt="2026-05-19T14:59:13.998" v="1454" actId="478"/>
            <ac:spMkLst>
              <pc:docMk/>
              <pc:sldMasterMk cId="573396505" sldId="2147483648"/>
              <pc:sldLayoutMk cId="3397474771" sldId="2147483649"/>
              <ac:spMk id="122" creationId="{3B2A3125-77C7-44C9-397A-EC5138D1F117}"/>
            </ac:spMkLst>
          </pc:spChg>
          <pc:spChg chg="del">
            <ac:chgData name="Zipeng LIU" userId="c3c73c080955c612" providerId="LiveId" clId="{9FBF14A4-1894-4FAE-B7BB-4D56E2E9FA06}" dt="2026-05-19T14:59:13.998" v="1454" actId="478"/>
            <ac:spMkLst>
              <pc:docMk/>
              <pc:sldMasterMk cId="573396505" sldId="2147483648"/>
              <pc:sldLayoutMk cId="3397474771" sldId="2147483649"/>
              <ac:spMk id="124" creationId="{5FAFF2B3-C6DC-CB35-DCE5-55A752AC0B18}"/>
            </ac:spMkLst>
          </pc:spChg>
          <pc:spChg chg="del">
            <ac:chgData name="Zipeng LIU" userId="c3c73c080955c612" providerId="LiveId" clId="{9FBF14A4-1894-4FAE-B7BB-4D56E2E9FA06}" dt="2026-05-19T14:59:13.998" v="1454" actId="478"/>
            <ac:spMkLst>
              <pc:docMk/>
              <pc:sldMasterMk cId="573396505" sldId="2147483648"/>
              <pc:sldLayoutMk cId="3397474771" sldId="2147483649"/>
              <ac:spMk id="127" creationId="{C04B41D0-22AA-727F-8C0F-17DBB385F6C6}"/>
            </ac:spMkLst>
          </pc:spChg>
          <pc:spChg chg="del">
            <ac:chgData name="Zipeng LIU" userId="c3c73c080955c612" providerId="LiveId" clId="{9FBF14A4-1894-4FAE-B7BB-4D56E2E9FA06}" dt="2026-05-19T14:59:13.998" v="1454" actId="478"/>
            <ac:spMkLst>
              <pc:docMk/>
              <pc:sldMasterMk cId="573396505" sldId="2147483648"/>
              <pc:sldLayoutMk cId="3397474771" sldId="2147483649"/>
              <ac:spMk id="134" creationId="{08B7A1D7-28C0-884E-8A62-A30B93B3B58E}"/>
            </ac:spMkLst>
          </pc:spChg>
          <pc:spChg chg="mod">
            <ac:chgData name="Zipeng LIU" userId="c3c73c080955c612" providerId="LiveId" clId="{9FBF14A4-1894-4FAE-B7BB-4D56E2E9FA06}" dt="2026-05-19T14:59:39.411" v="1460" actId="2085"/>
            <ac:spMkLst>
              <pc:docMk/>
              <pc:sldMasterMk cId="573396505" sldId="2147483648"/>
              <pc:sldLayoutMk cId="3397474771" sldId="2147483649"/>
              <ac:spMk id="137" creationId="{3F904759-3D2A-B7FE-5560-0D5A6BF2B3F2}"/>
            </ac:spMkLst>
          </pc:spChg>
          <pc:spChg chg="mod">
            <ac:chgData name="Zipeng LIU" userId="c3c73c080955c612" providerId="LiveId" clId="{9FBF14A4-1894-4FAE-B7BB-4D56E2E9FA06}" dt="2026-05-19T14:59:39.411" v="1460" actId="2085"/>
            <ac:spMkLst>
              <pc:docMk/>
              <pc:sldMasterMk cId="573396505" sldId="2147483648"/>
              <pc:sldLayoutMk cId="3397474771" sldId="2147483649"/>
              <ac:spMk id="140" creationId="{624A70D5-2F19-6386-C49B-0BA6B13461AE}"/>
            </ac:spMkLst>
          </pc:spChg>
          <pc:spChg chg="del">
            <ac:chgData name="Zipeng LIU" userId="c3c73c080955c612" providerId="LiveId" clId="{9FBF14A4-1894-4FAE-B7BB-4D56E2E9FA06}" dt="2026-05-19T14:59:08.127" v="1452" actId="478"/>
            <ac:spMkLst>
              <pc:docMk/>
              <pc:sldMasterMk cId="573396505" sldId="2147483648"/>
              <pc:sldLayoutMk cId="3397474771" sldId="2147483649"/>
              <ac:spMk id="141" creationId="{B5378C84-1E1F-F256-89E6-1D20207E9AD7}"/>
            </ac:spMkLst>
          </pc:spChg>
          <pc:picChg chg="add del mod ord modCrop">
            <ac:chgData name="Zipeng LIU" userId="c3c73c080955c612" providerId="LiveId" clId="{9FBF14A4-1894-4FAE-B7BB-4D56E2E9FA06}" dt="2026-05-20T03:23:55.870" v="1633" actId="167"/>
            <ac:picMkLst>
              <pc:docMk/>
              <pc:sldMasterMk cId="573396505" sldId="2147483648"/>
              <pc:sldLayoutMk cId="3397474771" sldId="2147483649"/>
              <ac:picMk id="7" creationId="{FB34FAD1-A119-9E48-8C6A-DB1228B56589}"/>
            </ac:picMkLst>
          </pc:picChg>
          <pc:picChg chg="add mod">
            <ac:chgData name="Zipeng LIU" userId="c3c73c080955c612" providerId="LiveId" clId="{9FBF14A4-1894-4FAE-B7BB-4D56E2E9FA06}" dt="2026-05-19T14:25:13.183" v="934"/>
            <ac:picMkLst>
              <pc:docMk/>
              <pc:sldMasterMk cId="573396505" sldId="2147483648"/>
              <pc:sldLayoutMk cId="3397474771" sldId="2147483649"/>
              <ac:picMk id="19" creationId="{AF1C161A-96A8-67F0-202F-C636A5BB0073}"/>
            </ac:picMkLst>
          </pc:picChg>
          <pc:picChg chg="add mod">
            <ac:chgData name="Zipeng LIU" userId="c3c73c080955c612" providerId="LiveId" clId="{9FBF14A4-1894-4FAE-B7BB-4D56E2E9FA06}" dt="2026-05-19T14:28:50.878" v="957" actId="571"/>
            <ac:picMkLst>
              <pc:docMk/>
              <pc:sldMasterMk cId="573396505" sldId="2147483648"/>
              <pc:sldLayoutMk cId="3397474771" sldId="2147483649"/>
              <ac:picMk id="20" creationId="{4B3F18CC-CB22-7AA4-EB2B-C1EA5C1119F2}"/>
            </ac:picMkLst>
          </pc:picChg>
          <pc:picChg chg="add mod">
            <ac:chgData name="Zipeng LIU" userId="c3c73c080955c612" providerId="LiveId" clId="{9FBF14A4-1894-4FAE-B7BB-4D56E2E9FA06}" dt="2026-05-19T14:29:33.177" v="967" actId="571"/>
            <ac:picMkLst>
              <pc:docMk/>
              <pc:sldMasterMk cId="573396505" sldId="2147483648"/>
              <pc:sldLayoutMk cId="3397474771" sldId="2147483649"/>
              <ac:picMk id="21" creationId="{28F440FF-90CD-3820-17F4-D4F61BF262E5}"/>
            </ac:picMkLst>
          </pc:picChg>
          <pc:picChg chg="add mod">
            <ac:chgData name="Zipeng LIU" userId="c3c73c080955c612" providerId="LiveId" clId="{9FBF14A4-1894-4FAE-B7BB-4D56E2E9FA06}" dt="2026-05-19T14:29:42.008" v="969" actId="571"/>
            <ac:picMkLst>
              <pc:docMk/>
              <pc:sldMasterMk cId="573396505" sldId="2147483648"/>
              <pc:sldLayoutMk cId="3397474771" sldId="2147483649"/>
              <ac:picMk id="22" creationId="{27D21FF1-D659-F77B-64C9-483D3A10A546}"/>
            </ac:picMkLst>
          </pc:picChg>
          <pc:picChg chg="add mod">
            <ac:chgData name="Zipeng LIU" userId="c3c73c080955c612" providerId="LiveId" clId="{9FBF14A4-1894-4FAE-B7BB-4D56E2E9FA06}" dt="2026-05-19T14:40:40.750" v="1270"/>
            <ac:picMkLst>
              <pc:docMk/>
              <pc:sldMasterMk cId="573396505" sldId="2147483648"/>
              <pc:sldLayoutMk cId="3397474771" sldId="2147483649"/>
              <ac:picMk id="23" creationId="{B4ECEF16-80DB-2F4B-1875-593997E6861D}"/>
            </ac:picMkLst>
          </pc:picChg>
          <pc:picChg chg="add mod">
            <ac:chgData name="Zipeng LIU" userId="c3c73c080955c612" providerId="LiveId" clId="{9FBF14A4-1894-4FAE-B7BB-4D56E2E9FA06}" dt="2026-05-19T14:40:55.286" v="1273"/>
            <ac:picMkLst>
              <pc:docMk/>
              <pc:sldMasterMk cId="573396505" sldId="2147483648"/>
              <pc:sldLayoutMk cId="3397474771" sldId="2147483649"/>
              <ac:picMk id="24" creationId="{C723C7A5-5701-9BC3-0548-138056E25DFC}"/>
            </ac:picMkLst>
          </pc:picChg>
          <pc:picChg chg="add del mod modCrop">
            <ac:chgData name="Zipeng LIU" userId="c3c73c080955c612" providerId="LiveId" clId="{9FBF14A4-1894-4FAE-B7BB-4D56E2E9FA06}" dt="2026-05-19T14:47:00.352" v="1284" actId="478"/>
            <ac:picMkLst>
              <pc:docMk/>
              <pc:sldMasterMk cId="573396505" sldId="2147483648"/>
              <pc:sldLayoutMk cId="3397474771" sldId="2147483649"/>
              <ac:picMk id="26" creationId="{A19A4A5E-7BBF-78F9-A03C-B5A0F456AF0E}"/>
            </ac:picMkLst>
          </pc:picChg>
          <pc:picChg chg="add del mod">
            <ac:chgData name="Zipeng LIU" userId="c3c73c080955c612" providerId="LiveId" clId="{9FBF14A4-1894-4FAE-B7BB-4D56E2E9FA06}" dt="2026-05-19T14:47:20.397" v="1288" actId="478"/>
            <ac:picMkLst>
              <pc:docMk/>
              <pc:sldMasterMk cId="573396505" sldId="2147483648"/>
              <pc:sldLayoutMk cId="3397474771" sldId="2147483649"/>
              <ac:picMk id="28" creationId="{CBAC5BAE-ACBF-2A88-EFA5-F793D2025DB5}"/>
            </ac:picMkLst>
          </pc:picChg>
          <pc:picChg chg="add del mod modCrop">
            <ac:chgData name="Zipeng LIU" userId="c3c73c080955c612" providerId="LiveId" clId="{9FBF14A4-1894-4FAE-B7BB-4D56E2E9FA06}" dt="2026-05-19T15:07:24.717" v="1570" actId="478"/>
            <ac:picMkLst>
              <pc:docMk/>
              <pc:sldMasterMk cId="573396505" sldId="2147483648"/>
              <pc:sldLayoutMk cId="3397474771" sldId="2147483649"/>
              <ac:picMk id="142" creationId="{092678E4-EF73-F3BF-BAB2-8678C34E4267}"/>
            </ac:picMkLst>
          </pc:picChg>
          <pc:picChg chg="add mod">
            <ac:chgData name="Zipeng LIU" userId="c3c73c080955c612" providerId="LiveId" clId="{9FBF14A4-1894-4FAE-B7BB-4D56E2E9FA06}" dt="2026-05-19T15:07:36.979" v="1572" actId="1076"/>
            <ac:picMkLst>
              <pc:docMk/>
              <pc:sldMasterMk cId="573396505" sldId="2147483648"/>
              <pc:sldLayoutMk cId="3397474771" sldId="2147483649"/>
              <ac:picMk id="144" creationId="{1AD2B26E-17C5-27E4-C12A-C3C17F9B5D88}"/>
            </ac:picMkLst>
          </pc:picChg>
        </pc:sldLayoutChg>
        <pc:sldLayoutChg chg="addSp delSp modSp mod">
          <pc:chgData name="Zipeng LIU" userId="c3c73c080955c612" providerId="LiveId" clId="{9FBF14A4-1894-4FAE-B7BB-4D56E2E9FA06}" dt="2026-05-19T13:25:32.948" v="63" actId="207"/>
          <pc:sldLayoutMkLst>
            <pc:docMk/>
            <pc:sldMasterMk cId="573396505" sldId="2147483648"/>
            <pc:sldLayoutMk cId="2108791448" sldId="2147483650"/>
          </pc:sldLayoutMkLst>
          <pc:spChg chg="mod">
            <ac:chgData name="Zipeng LIU" userId="c3c73c080955c612" providerId="LiveId" clId="{9FBF14A4-1894-4FAE-B7BB-4D56E2E9FA06}" dt="2026-05-19T13:23:00.951" v="53" actId="12789"/>
            <ac:spMkLst>
              <pc:docMk/>
              <pc:sldMasterMk cId="573396505" sldId="2147483648"/>
              <pc:sldLayoutMk cId="2108791448" sldId="2147483650"/>
              <ac:spMk id="2" creationId="{01A10372-24DA-4779-9745-FB42196BCC3D}"/>
            </ac:spMkLst>
          </pc:spChg>
          <pc:spChg chg="mod">
            <ac:chgData name="Zipeng LIU" userId="c3c73c080955c612" providerId="LiveId" clId="{9FBF14A4-1894-4FAE-B7BB-4D56E2E9FA06}" dt="2026-05-19T13:22:11.458" v="48" actId="207"/>
            <ac:spMkLst>
              <pc:docMk/>
              <pc:sldMasterMk cId="573396505" sldId="2147483648"/>
              <pc:sldLayoutMk cId="2108791448" sldId="2147483650"/>
              <ac:spMk id="3" creationId="{24BFFEB2-1F68-AD46-2B50-1D2DD84FB0F8}"/>
            </ac:spMkLst>
          </pc:spChg>
          <pc:spChg chg="del">
            <ac:chgData name="Zipeng LIU" userId="c3c73c080955c612" providerId="LiveId" clId="{9FBF14A4-1894-4FAE-B7BB-4D56E2E9FA06}" dt="2026-05-19T13:23:06.469" v="54" actId="478"/>
            <ac:spMkLst>
              <pc:docMk/>
              <pc:sldMasterMk cId="573396505" sldId="2147483648"/>
              <pc:sldLayoutMk cId="2108791448" sldId="2147483650"/>
              <ac:spMk id="4" creationId="{A8B0EAEE-A783-E010-BC5C-A6CA43C1CCE3}"/>
            </ac:spMkLst>
          </pc:spChg>
          <pc:spChg chg="mod">
            <ac:chgData name="Zipeng LIU" userId="c3c73c080955c612" providerId="LiveId" clId="{9FBF14A4-1894-4FAE-B7BB-4D56E2E9FA06}" dt="2026-05-19T13:25:09.882" v="61" actId="14100"/>
            <ac:spMkLst>
              <pc:docMk/>
              <pc:sldMasterMk cId="573396505" sldId="2147483648"/>
              <pc:sldLayoutMk cId="2108791448" sldId="2147483650"/>
              <ac:spMk id="5" creationId="{A5756049-0E0E-781D-400B-E24D389176F6}"/>
            </ac:spMkLst>
          </pc:spChg>
          <pc:spChg chg="mod">
            <ac:chgData name="Zipeng LIU" userId="c3c73c080955c612" providerId="LiveId" clId="{9FBF14A4-1894-4FAE-B7BB-4D56E2E9FA06}" dt="2026-05-19T13:25:32.948" v="63" actId="207"/>
            <ac:spMkLst>
              <pc:docMk/>
              <pc:sldMasterMk cId="573396505" sldId="2147483648"/>
              <pc:sldLayoutMk cId="2108791448" sldId="2147483650"/>
              <ac:spMk id="6" creationId="{F46560F0-6BD4-0A6A-15DC-433E1B0BB02C}"/>
            </ac:spMkLst>
          </pc:spChg>
          <pc:spChg chg="add mod">
            <ac:chgData name="Zipeng LIU" userId="c3c73c080955c612" providerId="LiveId" clId="{9FBF14A4-1894-4FAE-B7BB-4D56E2E9FA06}" dt="2026-05-19T13:25:27.706" v="62" actId="207"/>
            <ac:spMkLst>
              <pc:docMk/>
              <pc:sldMasterMk cId="573396505" sldId="2147483648"/>
              <pc:sldLayoutMk cId="2108791448" sldId="2147483650"/>
              <ac:spMk id="7" creationId="{64E9A7AF-1BB3-BFFC-698D-5949F1DBBAEB}"/>
            </ac:spMkLst>
          </pc:spChg>
          <pc:picChg chg="add mod">
            <ac:chgData name="Zipeng LIU" userId="c3c73c080955c612" providerId="LiveId" clId="{9FBF14A4-1894-4FAE-B7BB-4D56E2E9FA06}" dt="2026-05-19T13:23:58.057" v="58" actId="1076"/>
            <ac:picMkLst>
              <pc:docMk/>
              <pc:sldMasterMk cId="573396505" sldId="2147483648"/>
              <pc:sldLayoutMk cId="2108791448" sldId="2147483650"/>
              <ac:picMk id="9" creationId="{06479353-C96D-929E-653C-00A94016E147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B50F1-0C5C-49F0-995A-6B535E51F80F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8A3F1-C6FA-4F29-827A-D1D1D19463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03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xi'an2">
            <a:hlinkClick r:id="" action="ppaction://media"/>
            <a:extLst>
              <a:ext uri="{FF2B5EF4-FFF2-40B4-BE49-F238E27FC236}">
                <a16:creationId xmlns:a16="http://schemas.microsoft.com/office/drawing/2014/main" id="{FB34FAD1-A119-9E48-8C6A-DB1228B5658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16087" r="32376" b="10612"/>
          <a:stretch>
            <a:fillRect/>
          </a:stretch>
        </p:blipFill>
        <p:spPr>
          <a:xfrm>
            <a:off x="5449223" y="0"/>
            <a:ext cx="6742777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A447050-9372-EB15-E234-597E7903D2CE}"/>
              </a:ext>
            </a:extLst>
          </p:cNvPr>
          <p:cNvSpPr/>
          <p:nvPr userDrawn="1"/>
        </p:nvSpPr>
        <p:spPr>
          <a:xfrm>
            <a:off x="1820133" y="-418"/>
            <a:ext cx="10370343" cy="687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任意多边形: 形状 93">
            <a:extLst>
              <a:ext uri="{FF2B5EF4-FFF2-40B4-BE49-F238E27FC236}">
                <a16:creationId xmlns:a16="http://schemas.microsoft.com/office/drawing/2014/main" id="{57F3B3C9-1D2C-2EF5-97C1-D9B811E4F8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sX0" fmla="*/ 0 w 12192000"/>
              <a:gd name="csY0" fmla="*/ 0 h 6858000"/>
              <a:gd name="csX1" fmla="*/ 12192000 w 12192000"/>
              <a:gd name="csY1" fmla="*/ 0 h 6858000"/>
              <a:gd name="csX2" fmla="*/ 12192000 w 12192000"/>
              <a:gd name="csY2" fmla="*/ 2203967 h 6858000"/>
              <a:gd name="csX3" fmla="*/ 12110514 w 12192000"/>
              <a:gd name="csY3" fmla="*/ 2202023 h 6858000"/>
              <a:gd name="csX4" fmla="*/ 12025850 w 12192000"/>
              <a:gd name="csY4" fmla="*/ 2207275 h 6858000"/>
              <a:gd name="csX5" fmla="*/ 12024620 w 12192000"/>
              <a:gd name="csY5" fmla="*/ 2206174 h 6858000"/>
              <a:gd name="csX6" fmla="*/ 12025724 w 12192000"/>
              <a:gd name="csY6" fmla="*/ 2202463 h 6858000"/>
              <a:gd name="csX7" fmla="*/ 12015786 w 12192000"/>
              <a:gd name="csY7" fmla="*/ 2175259 h 6858000"/>
              <a:gd name="csX8" fmla="*/ 12016338 w 12192000"/>
              <a:gd name="csY8" fmla="*/ 2175877 h 6858000"/>
              <a:gd name="csX9" fmla="*/ 12006952 w 12192000"/>
              <a:gd name="csY9" fmla="*/ 2151762 h 6858000"/>
              <a:gd name="csX10" fmla="*/ 11997566 w 12192000"/>
              <a:gd name="csY10" fmla="*/ 2128886 h 6858000"/>
              <a:gd name="csX11" fmla="*/ 11994805 w 12192000"/>
              <a:gd name="csY11" fmla="*/ 2127030 h 6858000"/>
              <a:gd name="csX12" fmla="*/ 11995357 w 12192000"/>
              <a:gd name="csY12" fmla="*/ 2123322 h 6858000"/>
              <a:gd name="csX13" fmla="*/ 11988179 w 12192000"/>
              <a:gd name="csY13" fmla="*/ 2106627 h 6858000"/>
              <a:gd name="csX14" fmla="*/ 11985419 w 12192000"/>
              <a:gd name="csY14" fmla="*/ 2104153 h 6858000"/>
              <a:gd name="csX15" fmla="*/ 11985971 w 12192000"/>
              <a:gd name="csY15" fmla="*/ 2099826 h 6858000"/>
              <a:gd name="csX16" fmla="*/ 11975481 w 12192000"/>
              <a:gd name="csY16" fmla="*/ 2073857 h 6858000"/>
              <a:gd name="csX17" fmla="*/ 11965542 w 12192000"/>
              <a:gd name="csY17" fmla="*/ 2052217 h 6858000"/>
              <a:gd name="csX18" fmla="*/ 11935727 w 12192000"/>
              <a:gd name="csY18" fmla="*/ 2039232 h 6858000"/>
              <a:gd name="csX19" fmla="*/ 11926893 w 12192000"/>
              <a:gd name="csY19" fmla="*/ 2037995 h 6858000"/>
              <a:gd name="csX20" fmla="*/ 11892661 w 12192000"/>
              <a:gd name="csY20" fmla="*/ 2029340 h 6858000"/>
              <a:gd name="csX21" fmla="*/ 11876097 w 12192000"/>
              <a:gd name="csY21" fmla="*/ 2026867 h 6858000"/>
              <a:gd name="csX22" fmla="*/ 11834688 w 12192000"/>
              <a:gd name="csY22" fmla="*/ 2016974 h 6858000"/>
              <a:gd name="csX23" fmla="*/ 11825854 w 12192000"/>
              <a:gd name="csY23" fmla="*/ 2015736 h 6858000"/>
              <a:gd name="csX24" fmla="*/ 11781131 w 12192000"/>
              <a:gd name="csY24" fmla="*/ 2006462 h 6858000"/>
              <a:gd name="csX25" fmla="*/ 11755181 w 12192000"/>
              <a:gd name="csY25" fmla="*/ 2003370 h 6858000"/>
              <a:gd name="csX26" fmla="*/ 11712115 w 12192000"/>
              <a:gd name="csY26" fmla="*/ 1994715 h 6858000"/>
              <a:gd name="csX27" fmla="*/ 11593959 w 12192000"/>
              <a:gd name="csY27" fmla="*/ 1994096 h 6858000"/>
              <a:gd name="csX28" fmla="*/ 11584021 w 12192000"/>
              <a:gd name="csY28" fmla="*/ 1982349 h 6858000"/>
              <a:gd name="csX29" fmla="*/ 11581260 w 12192000"/>
              <a:gd name="csY29" fmla="*/ 1980494 h 6858000"/>
              <a:gd name="csX30" fmla="*/ 11582365 w 12192000"/>
              <a:gd name="csY30" fmla="*/ 1976784 h 6858000"/>
              <a:gd name="csX31" fmla="*/ 11572426 w 12192000"/>
              <a:gd name="csY31" fmla="*/ 1948960 h 6858000"/>
              <a:gd name="csX32" fmla="*/ 11572978 w 12192000"/>
              <a:gd name="csY32" fmla="*/ 1949578 h 6858000"/>
              <a:gd name="csX33" fmla="*/ 11564144 w 12192000"/>
              <a:gd name="csY33" fmla="*/ 1914336 h 6858000"/>
              <a:gd name="csX34" fmla="*/ 11563040 w 12192000"/>
              <a:gd name="csY34" fmla="*/ 1905680 h 6858000"/>
              <a:gd name="csX35" fmla="*/ 11551997 w 12192000"/>
              <a:gd name="csY35" fmla="*/ 1869819 h 6858000"/>
              <a:gd name="csX36" fmla="*/ 11540955 w 12192000"/>
              <a:gd name="csY36" fmla="*/ 1849415 h 6858000"/>
              <a:gd name="csX37" fmla="*/ 11531569 w 12192000"/>
              <a:gd name="csY37" fmla="*/ 1837667 h 6858000"/>
              <a:gd name="csX38" fmla="*/ 11521078 w 12192000"/>
              <a:gd name="csY38" fmla="*/ 1826538 h 6858000"/>
              <a:gd name="csX39" fmla="*/ 11502306 w 12192000"/>
              <a:gd name="csY39" fmla="*/ 1813553 h 6858000"/>
              <a:gd name="csX40" fmla="*/ 11502858 w 12192000"/>
              <a:gd name="csY40" fmla="*/ 1814171 h 6858000"/>
              <a:gd name="csX41" fmla="*/ 11481877 w 12192000"/>
              <a:gd name="csY41" fmla="*/ 1802424 h 6858000"/>
              <a:gd name="csX42" fmla="*/ 11482429 w 12192000"/>
              <a:gd name="csY42" fmla="*/ 1802424 h 6858000"/>
              <a:gd name="csX43" fmla="*/ 11466418 w 12192000"/>
              <a:gd name="csY43" fmla="*/ 1794385 h 6858000"/>
              <a:gd name="csX44" fmla="*/ 11475182 w 12192000"/>
              <a:gd name="csY44" fmla="*/ 1794463 h 6858000"/>
              <a:gd name="csX45" fmla="*/ 11480872 w 12192000"/>
              <a:gd name="csY45" fmla="*/ 1788617 h 6858000"/>
              <a:gd name="csX46" fmla="*/ 11480773 w 12192000"/>
              <a:gd name="csY46" fmla="*/ 1788821 h 6858000"/>
              <a:gd name="csX47" fmla="*/ 11481877 w 12192000"/>
              <a:gd name="csY47" fmla="*/ 1787584 h 6858000"/>
              <a:gd name="csX48" fmla="*/ 11480872 w 12192000"/>
              <a:gd name="csY48" fmla="*/ 1788617 h 6858000"/>
              <a:gd name="csX49" fmla="*/ 11488503 w 12192000"/>
              <a:gd name="csY49" fmla="*/ 1772977 h 6858000"/>
              <a:gd name="csX50" fmla="*/ 11481325 w 12192000"/>
              <a:gd name="csY50" fmla="*/ 1756670 h 6858000"/>
              <a:gd name="csX51" fmla="*/ 11474699 w 12192000"/>
              <a:gd name="csY51" fmla="*/ 1757288 h 6858000"/>
              <a:gd name="csX52" fmla="*/ 11454823 w 12192000"/>
              <a:gd name="csY52" fmla="*/ 1765944 h 6858000"/>
              <a:gd name="csX53" fmla="*/ 11462001 w 12192000"/>
              <a:gd name="csY53" fmla="*/ 1756670 h 6858000"/>
              <a:gd name="csX54" fmla="*/ 11459240 w 12192000"/>
              <a:gd name="csY54" fmla="*/ 1753577 h 6858000"/>
              <a:gd name="csX55" fmla="*/ 11461449 w 12192000"/>
              <a:gd name="csY55" fmla="*/ 1749249 h 6858000"/>
              <a:gd name="csX56" fmla="*/ 11404579 w 12192000"/>
              <a:gd name="csY56" fmla="*/ 1724517 h 6858000"/>
              <a:gd name="csX57" fmla="*/ 11423904 w 12192000"/>
              <a:gd name="csY57" fmla="*/ 1688038 h 6858000"/>
              <a:gd name="csX58" fmla="*/ 11471387 w 12192000"/>
              <a:gd name="csY58" fmla="*/ 1676291 h 6858000"/>
              <a:gd name="csX59" fmla="*/ 11471387 w 12192000"/>
              <a:gd name="csY59" fmla="*/ 1676908 h 6858000"/>
              <a:gd name="csX60" fmla="*/ 11474699 w 12192000"/>
              <a:gd name="csY60" fmla="*/ 1673817 h 6858000"/>
              <a:gd name="csX61" fmla="*/ 11471459 w 12192000"/>
              <a:gd name="csY61" fmla="*/ 1667768 h 6858000"/>
              <a:gd name="csX62" fmla="*/ 11471939 w 12192000"/>
              <a:gd name="csY62" fmla="*/ 1668252 h 6858000"/>
              <a:gd name="csX63" fmla="*/ 11471387 w 12192000"/>
              <a:gd name="csY63" fmla="*/ 1667634 h 6858000"/>
              <a:gd name="csX64" fmla="*/ 11471459 w 12192000"/>
              <a:gd name="csY64" fmla="*/ 1667768 h 6858000"/>
              <a:gd name="csX65" fmla="*/ 11464278 w 12192000"/>
              <a:gd name="csY65" fmla="*/ 1660523 h 6858000"/>
              <a:gd name="csX66" fmla="*/ 11471939 w 12192000"/>
              <a:gd name="csY66" fmla="*/ 1652794 h 6858000"/>
              <a:gd name="csX67" fmla="*/ 11471387 w 12192000"/>
              <a:gd name="csY67" fmla="*/ 1653414 h 6858000"/>
              <a:gd name="csX68" fmla="*/ 11474699 w 12192000"/>
              <a:gd name="csY68" fmla="*/ 1649704 h 6858000"/>
              <a:gd name="csX69" fmla="*/ 11470834 w 12192000"/>
              <a:gd name="csY69" fmla="*/ 1644139 h 6858000"/>
              <a:gd name="csX70" fmla="*/ 11394641 w 12192000"/>
              <a:gd name="csY70" fmla="*/ 1644139 h 6858000"/>
              <a:gd name="csX71" fmla="*/ 11374212 w 12192000"/>
              <a:gd name="csY71" fmla="*/ 1640429 h 6858000"/>
              <a:gd name="csX72" fmla="*/ 11364274 w 12192000"/>
              <a:gd name="csY72" fmla="*/ 1641666 h 6858000"/>
              <a:gd name="csX73" fmla="*/ 11362065 w 12192000"/>
              <a:gd name="csY73" fmla="*/ 1637338 h 6858000"/>
              <a:gd name="csX74" fmla="*/ 11354335 w 12192000"/>
              <a:gd name="csY74" fmla="*/ 1633628 h 6858000"/>
              <a:gd name="csX75" fmla="*/ 11369795 w 12192000"/>
              <a:gd name="csY75" fmla="*/ 1630536 h 6858000"/>
              <a:gd name="csX76" fmla="*/ 11369795 w 12192000"/>
              <a:gd name="csY76" fmla="*/ 1608896 h 6858000"/>
              <a:gd name="csX77" fmla="*/ 11361513 w 12192000"/>
              <a:gd name="csY77" fmla="*/ 1605185 h 6858000"/>
              <a:gd name="csX78" fmla="*/ 11342189 w 12192000"/>
              <a:gd name="csY78" fmla="*/ 1605185 h 6858000"/>
              <a:gd name="csX79" fmla="*/ 11311269 w 12192000"/>
              <a:gd name="csY79" fmla="*/ 1606423 h 6858000"/>
              <a:gd name="csX80" fmla="*/ 11290289 w 12192000"/>
              <a:gd name="csY80" fmla="*/ 1599003 h 6858000"/>
              <a:gd name="csX81" fmla="*/ 11282559 w 12192000"/>
              <a:gd name="csY81" fmla="*/ 1595911 h 6858000"/>
              <a:gd name="csX82" fmla="*/ 11282007 w 12192000"/>
              <a:gd name="csY82" fmla="*/ 1595293 h 6858000"/>
              <a:gd name="csX83" fmla="*/ 11273172 w 12192000"/>
              <a:gd name="csY83" fmla="*/ 1592202 h 6858000"/>
              <a:gd name="csX84" fmla="*/ 11273172 w 12192000"/>
              <a:gd name="csY84" fmla="*/ 1591583 h 6858000"/>
              <a:gd name="csX85" fmla="*/ 11268203 w 12192000"/>
              <a:gd name="csY85" fmla="*/ 1587254 h 6858000"/>
              <a:gd name="csX86" fmla="*/ 11261025 w 12192000"/>
              <a:gd name="csY86" fmla="*/ 1587254 h 6858000"/>
              <a:gd name="csX87" fmla="*/ 11249983 w 12192000"/>
              <a:gd name="csY87" fmla="*/ 1571179 h 6858000"/>
              <a:gd name="csX88" fmla="*/ 11248327 w 12192000"/>
              <a:gd name="csY88" fmla="*/ 1570561 h 6858000"/>
              <a:gd name="csX89" fmla="*/ 11249983 w 12192000"/>
              <a:gd name="csY89" fmla="*/ 1564378 h 6858000"/>
              <a:gd name="csX90" fmla="*/ 11261025 w 12192000"/>
              <a:gd name="csY90" fmla="*/ 1560049 h 6858000"/>
              <a:gd name="csX91" fmla="*/ 11311269 w 12192000"/>
              <a:gd name="csY91" fmla="*/ 1552012 h 6858000"/>
              <a:gd name="csX92" fmla="*/ 11309613 w 12192000"/>
              <a:gd name="csY92" fmla="*/ 1550776 h 6858000"/>
              <a:gd name="csX93" fmla="*/ 11322312 w 12192000"/>
              <a:gd name="csY93" fmla="*/ 1552630 h 6858000"/>
              <a:gd name="csX94" fmla="*/ 11325073 w 12192000"/>
              <a:gd name="csY94" fmla="*/ 1535317 h 6858000"/>
              <a:gd name="csX95" fmla="*/ 11331698 w 12192000"/>
              <a:gd name="csY95" fmla="*/ 1529135 h 6858000"/>
              <a:gd name="csX96" fmla="*/ 11360409 w 12192000"/>
              <a:gd name="csY96" fmla="*/ 1529753 h 6858000"/>
              <a:gd name="csX97" fmla="*/ 11380286 w 12192000"/>
              <a:gd name="csY97" fmla="*/ 1516151 h 6858000"/>
              <a:gd name="csX98" fmla="*/ 11396642 w 12192000"/>
              <a:gd name="csY98" fmla="*/ 1513291 h 6858000"/>
              <a:gd name="csX99" fmla="*/ 11410630 w 12192000"/>
              <a:gd name="csY99" fmla="*/ 1506782 h 6858000"/>
              <a:gd name="csX100" fmla="*/ 11410653 w 12192000"/>
              <a:gd name="csY100" fmla="*/ 1506876 h 6858000"/>
              <a:gd name="csX101" fmla="*/ 11411757 w 12192000"/>
              <a:gd name="csY101" fmla="*/ 1506258 h 6858000"/>
              <a:gd name="csX102" fmla="*/ 11410630 w 12192000"/>
              <a:gd name="csY102" fmla="*/ 1506782 h 6858000"/>
              <a:gd name="csX103" fmla="*/ 11407366 w 12192000"/>
              <a:gd name="csY103" fmla="*/ 1493244 h 6858000"/>
              <a:gd name="csX104" fmla="*/ 11379181 w 12192000"/>
              <a:gd name="csY104" fmla="*/ 1485854 h 6858000"/>
              <a:gd name="csX105" fmla="*/ 11321208 w 12192000"/>
              <a:gd name="csY105" fmla="*/ 1483999 h 6858000"/>
              <a:gd name="csX106" fmla="*/ 11278142 w 12192000"/>
              <a:gd name="csY106" fmla="*/ 1474725 h 6858000"/>
              <a:gd name="csX107" fmla="*/ 11270964 w 12192000"/>
              <a:gd name="csY107" fmla="*/ 1472870 h 6858000"/>
              <a:gd name="csX108" fmla="*/ 11248327 w 12192000"/>
              <a:gd name="csY108" fmla="*/ 1463595 h 6858000"/>
              <a:gd name="csX109" fmla="*/ 11240597 w 12192000"/>
              <a:gd name="csY109" fmla="*/ 1461740 h 6858000"/>
              <a:gd name="csX110" fmla="*/ 11158330 w 12192000"/>
              <a:gd name="csY110" fmla="*/ 1452466 h 6858000"/>
              <a:gd name="csX111" fmla="*/ 11159434 w 12192000"/>
              <a:gd name="csY111" fmla="*/ 1453084 h 6858000"/>
              <a:gd name="csX112" fmla="*/ 11039070 w 12192000"/>
              <a:gd name="csY112" fmla="*/ 1451848 h 6858000"/>
              <a:gd name="csX113" fmla="*/ 11018641 w 12192000"/>
              <a:gd name="csY113" fmla="*/ 1451848 h 6858000"/>
              <a:gd name="csX114" fmla="*/ 10997108 w 12192000"/>
              <a:gd name="csY114" fmla="*/ 1443191 h 6858000"/>
              <a:gd name="csX115" fmla="*/ 10977231 w 12192000"/>
              <a:gd name="csY115" fmla="*/ 1430825 h 6858000"/>
              <a:gd name="csX116" fmla="*/ 10914289 w 12192000"/>
              <a:gd name="csY116" fmla="*/ 1419078 h 6858000"/>
              <a:gd name="csX117" fmla="*/ 10897725 w 12192000"/>
              <a:gd name="csY117" fmla="*/ 1417223 h 6858000"/>
              <a:gd name="csX118" fmla="*/ 10865701 w 12192000"/>
              <a:gd name="csY118" fmla="*/ 1407330 h 6858000"/>
              <a:gd name="csX119" fmla="*/ 10857419 w 12192000"/>
              <a:gd name="csY119" fmla="*/ 1405475 h 6858000"/>
              <a:gd name="csX120" fmla="*/ 10833126 w 12192000"/>
              <a:gd name="csY120" fmla="*/ 1396819 h 6858000"/>
              <a:gd name="csX121" fmla="*/ 10829813 w 12192000"/>
              <a:gd name="csY121" fmla="*/ 1398055 h 6858000"/>
              <a:gd name="csX122" fmla="*/ 10827052 w 12192000"/>
              <a:gd name="csY122" fmla="*/ 1394964 h 6858000"/>
              <a:gd name="csX123" fmla="*/ 10795029 w 12192000"/>
              <a:gd name="csY123" fmla="*/ 1384453 h 6858000"/>
              <a:gd name="csX124" fmla="*/ 10786747 w 12192000"/>
              <a:gd name="csY124" fmla="*/ 1382598 h 6858000"/>
              <a:gd name="csX125" fmla="*/ 10754171 w 12192000"/>
              <a:gd name="csY125" fmla="*/ 1373323 h 6858000"/>
              <a:gd name="csX126" fmla="*/ 10736503 w 12192000"/>
              <a:gd name="csY126" fmla="*/ 1371469 h 6858000"/>
              <a:gd name="csX127" fmla="*/ 10670248 w 12192000"/>
              <a:gd name="csY127" fmla="*/ 1362194 h 6858000"/>
              <a:gd name="csX128" fmla="*/ 10536633 w 12192000"/>
              <a:gd name="csY128" fmla="*/ 1362812 h 6858000"/>
              <a:gd name="csX129" fmla="*/ 10513443 w 12192000"/>
              <a:gd name="csY129" fmla="*/ 1360339 h 6858000"/>
              <a:gd name="csX130" fmla="*/ 10504057 w 12192000"/>
              <a:gd name="csY130" fmla="*/ 1372705 h 6858000"/>
              <a:gd name="csX131" fmla="*/ 10499088 w 12192000"/>
              <a:gd name="csY131" fmla="*/ 1383216 h 6858000"/>
              <a:gd name="csX132" fmla="*/ 10501848 w 12192000"/>
              <a:gd name="csY132" fmla="*/ 1384453 h 6858000"/>
              <a:gd name="csX133" fmla="*/ 10505161 w 12192000"/>
              <a:gd name="csY133" fmla="*/ 1383216 h 6858000"/>
              <a:gd name="csX134" fmla="*/ 10505161 w 12192000"/>
              <a:gd name="csY134" fmla="*/ 1391254 h 6858000"/>
              <a:gd name="csX135" fmla="*/ 10442771 w 12192000"/>
              <a:gd name="csY135" fmla="*/ 1438863 h 6858000"/>
              <a:gd name="csX136" fmla="*/ 10435593 w 12192000"/>
              <a:gd name="csY136" fmla="*/ 1440718 h 6858000"/>
              <a:gd name="csX137" fmla="*/ 10423998 w 12192000"/>
              <a:gd name="csY137" fmla="*/ 1451848 h 6858000"/>
              <a:gd name="csX138" fmla="*/ 10418891 w 12192000"/>
              <a:gd name="csY138" fmla="*/ 1461817 h 6858000"/>
              <a:gd name="csX139" fmla="*/ 10425711 w 12192000"/>
              <a:gd name="csY139" fmla="*/ 1469815 h 6858000"/>
              <a:gd name="csX140" fmla="*/ 10425655 w 12192000"/>
              <a:gd name="csY140" fmla="*/ 1469778 h 6858000"/>
              <a:gd name="csX141" fmla="*/ 10426207 w 12192000"/>
              <a:gd name="csY141" fmla="*/ 1470397 h 6858000"/>
              <a:gd name="csX142" fmla="*/ 10425711 w 12192000"/>
              <a:gd name="csY142" fmla="*/ 1469815 h 6858000"/>
              <a:gd name="csX143" fmla="*/ 10433928 w 12192000"/>
              <a:gd name="csY143" fmla="*/ 1475313 h 6858000"/>
              <a:gd name="csX144" fmla="*/ 10423446 w 12192000"/>
              <a:gd name="csY144" fmla="*/ 1484617 h 6858000"/>
              <a:gd name="csX145" fmla="*/ 10423998 w 12192000"/>
              <a:gd name="csY145" fmla="*/ 1484617 h 6858000"/>
              <a:gd name="csX146" fmla="*/ 10413508 w 12192000"/>
              <a:gd name="csY146" fmla="*/ 1504403 h 6858000"/>
              <a:gd name="csX147" fmla="*/ 10405226 w 12192000"/>
              <a:gd name="csY147" fmla="*/ 1507495 h 6858000"/>
              <a:gd name="csX148" fmla="*/ 10369890 w 12192000"/>
              <a:gd name="csY148" fmla="*/ 1508113 h 6858000"/>
              <a:gd name="csX149" fmla="*/ 10347804 w 12192000"/>
              <a:gd name="csY149" fmla="*/ 1508731 h 6858000"/>
              <a:gd name="csX150" fmla="*/ 10338970 w 12192000"/>
              <a:gd name="csY150" fmla="*/ 1525425 h 6858000"/>
              <a:gd name="csX151" fmla="*/ 10342283 w 12192000"/>
              <a:gd name="csY151" fmla="*/ 1529753 h 6858000"/>
              <a:gd name="csX152" fmla="*/ 10344492 w 12192000"/>
              <a:gd name="csY152" fmla="*/ 1540264 h 6858000"/>
              <a:gd name="csX153" fmla="*/ 10383141 w 12192000"/>
              <a:gd name="csY153" fmla="*/ 1542738 h 6858000"/>
              <a:gd name="csX154" fmla="*/ 10394735 w 12192000"/>
              <a:gd name="csY154" fmla="*/ 1546447 h 6858000"/>
              <a:gd name="csX155" fmla="*/ 10395287 w 12192000"/>
              <a:gd name="csY155" fmla="*/ 1547066 h 6858000"/>
              <a:gd name="csX156" fmla="*/ 10383693 w 12192000"/>
              <a:gd name="csY156" fmla="*/ 1561905 h 6858000"/>
              <a:gd name="csX157" fmla="*/ 10358295 w 12192000"/>
              <a:gd name="csY157" fmla="*/ 1564996 h 6858000"/>
              <a:gd name="csX158" fmla="*/ 10344452 w 12192000"/>
              <a:gd name="csY158" fmla="*/ 1575729 h 6858000"/>
              <a:gd name="csX159" fmla="*/ 10334070 w 12192000"/>
              <a:gd name="csY159" fmla="*/ 1579603 h 6858000"/>
              <a:gd name="csX160" fmla="*/ 10323511 w 12192000"/>
              <a:gd name="csY160" fmla="*/ 1584164 h 6858000"/>
              <a:gd name="csX161" fmla="*/ 10222471 w 12192000"/>
              <a:gd name="csY161" fmla="*/ 1584164 h 6858000"/>
              <a:gd name="csX162" fmla="*/ 10215294 w 12192000"/>
              <a:gd name="csY162" fmla="*/ 1578599 h 6858000"/>
              <a:gd name="csX163" fmla="*/ 10215294 w 12192000"/>
              <a:gd name="csY163" fmla="*/ 1577980 h 6858000"/>
              <a:gd name="csX164" fmla="*/ 10223023 w 12192000"/>
              <a:gd name="csY164" fmla="*/ 1574889 h 6858000"/>
              <a:gd name="csX165" fmla="*/ 10223575 w 12192000"/>
              <a:gd name="csY165" fmla="*/ 1574271 h 6858000"/>
              <a:gd name="csX166" fmla="*/ 10232409 w 12192000"/>
              <a:gd name="csY166" fmla="*/ 1560668 h 6858000"/>
              <a:gd name="csX167" fmla="*/ 10144069 w 12192000"/>
              <a:gd name="csY167" fmla="*/ 1553867 h 6858000"/>
              <a:gd name="csX168" fmla="*/ 10133579 w 12192000"/>
              <a:gd name="csY168" fmla="*/ 1552012 h 6858000"/>
              <a:gd name="csX169" fmla="*/ 10123640 w 12192000"/>
              <a:gd name="csY169" fmla="*/ 1550776 h 6858000"/>
              <a:gd name="csX170" fmla="*/ 10112045 w 12192000"/>
              <a:gd name="csY170" fmla="*/ 1551394 h 6858000"/>
              <a:gd name="csX171" fmla="*/ 10113150 w 12192000"/>
              <a:gd name="csY171" fmla="*/ 1541501 h 6858000"/>
              <a:gd name="csX172" fmla="*/ 10151799 w 12192000"/>
              <a:gd name="csY172" fmla="*/ 1539646 h 6858000"/>
              <a:gd name="csX173" fmla="*/ 10172780 w 12192000"/>
              <a:gd name="csY173" fmla="*/ 1529753 h 6858000"/>
              <a:gd name="csX174" fmla="*/ 10173332 w 12192000"/>
              <a:gd name="csY174" fmla="*/ 1529135 h 6858000"/>
              <a:gd name="csX175" fmla="*/ 10142412 w 12192000"/>
              <a:gd name="csY175" fmla="*/ 1516151 h 6858000"/>
              <a:gd name="csX176" fmla="*/ 10132474 w 12192000"/>
              <a:gd name="csY176" fmla="*/ 1519242 h 6858000"/>
              <a:gd name="csX177" fmla="*/ 10125297 w 12192000"/>
              <a:gd name="csY177" fmla="*/ 1513678 h 6858000"/>
              <a:gd name="csX178" fmla="*/ 10123088 w 12192000"/>
              <a:gd name="csY178" fmla="*/ 1506258 h 6858000"/>
              <a:gd name="csX179" fmla="*/ 10104868 w 12192000"/>
              <a:gd name="csY179" fmla="*/ 1495747 h 6858000"/>
              <a:gd name="csX180" fmla="*/ 10092721 w 12192000"/>
              <a:gd name="csY180" fmla="*/ 1504403 h 6858000"/>
              <a:gd name="csX181" fmla="*/ 10085543 w 12192000"/>
              <a:gd name="csY181" fmla="*/ 1507495 h 6858000"/>
              <a:gd name="csX182" fmla="*/ 10080574 w 12192000"/>
              <a:gd name="csY182" fmla="*/ 1509349 h 6858000"/>
              <a:gd name="csX183" fmla="*/ 10080022 w 12192000"/>
              <a:gd name="csY183" fmla="*/ 1513059 h 6858000"/>
              <a:gd name="csX184" fmla="*/ 10078918 w 12192000"/>
              <a:gd name="csY184" fmla="*/ 1512441 h 6858000"/>
              <a:gd name="csX185" fmla="*/ 10062906 w 12192000"/>
              <a:gd name="csY185" fmla="*/ 1516769 h 6858000"/>
              <a:gd name="csX186" fmla="*/ 10054624 w 12192000"/>
              <a:gd name="csY186" fmla="*/ 1511823 h 6858000"/>
              <a:gd name="csX187" fmla="*/ 9991129 w 12192000"/>
              <a:gd name="csY187" fmla="*/ 1506258 h 6858000"/>
              <a:gd name="csX188" fmla="*/ 9991681 w 12192000"/>
              <a:gd name="csY188" fmla="*/ 1506258 h 6858000"/>
              <a:gd name="csX189" fmla="*/ 9977326 w 12192000"/>
              <a:gd name="csY189" fmla="*/ 1490800 h 6858000"/>
              <a:gd name="csX190" fmla="*/ 9981191 w 12192000"/>
              <a:gd name="csY190" fmla="*/ 1471633 h 6858000"/>
              <a:gd name="csX191" fmla="*/ 9971253 w 12192000"/>
              <a:gd name="csY191" fmla="*/ 1469160 h 6858000"/>
              <a:gd name="csX192" fmla="*/ 9898924 w 12192000"/>
              <a:gd name="csY192" fmla="*/ 1461122 h 6858000"/>
              <a:gd name="csX193" fmla="*/ 9870213 w 12192000"/>
              <a:gd name="csY193" fmla="*/ 1458649 h 6858000"/>
              <a:gd name="csX194" fmla="*/ 9852545 w 12192000"/>
              <a:gd name="csY194" fmla="*/ 1458649 h 6858000"/>
              <a:gd name="csX195" fmla="*/ 9848128 w 12192000"/>
              <a:gd name="csY195" fmla="*/ 1456176 h 6858000"/>
              <a:gd name="csX196" fmla="*/ 9807270 w 12192000"/>
              <a:gd name="csY196" fmla="*/ 1450611 h 6858000"/>
              <a:gd name="csX197" fmla="*/ 9748745 w 12192000"/>
              <a:gd name="csY197" fmla="*/ 1448756 h 6858000"/>
              <a:gd name="csX198" fmla="*/ 9708439 w 12192000"/>
              <a:gd name="csY198" fmla="*/ 1448756 h 6858000"/>
              <a:gd name="csX199" fmla="*/ 9697949 w 12192000"/>
              <a:gd name="csY199" fmla="*/ 1448756 h 6858000"/>
              <a:gd name="csX200" fmla="*/ 9677520 w 12192000"/>
              <a:gd name="csY200" fmla="*/ 1439482 h 6858000"/>
              <a:gd name="csX201" fmla="*/ 9646049 w 12192000"/>
              <a:gd name="csY201" fmla="*/ 1428352 h 6858000"/>
              <a:gd name="csX202" fmla="*/ 9636662 w 12192000"/>
              <a:gd name="csY202" fmla="*/ 1427116 h 6858000"/>
              <a:gd name="csX203" fmla="*/ 9567094 w 12192000"/>
              <a:gd name="csY203" fmla="*/ 1428970 h 6858000"/>
              <a:gd name="csX204" fmla="*/ 9542248 w 12192000"/>
              <a:gd name="csY204" fmla="*/ 1429589 h 6858000"/>
              <a:gd name="csX205" fmla="*/ 9538936 w 12192000"/>
              <a:gd name="csY205" fmla="*/ 1430825 h 6858000"/>
              <a:gd name="csX206" fmla="*/ 9536175 w 12192000"/>
              <a:gd name="csY206" fmla="*/ 1427734 h 6858000"/>
              <a:gd name="csX207" fmla="*/ 9481514 w 12192000"/>
              <a:gd name="csY207" fmla="*/ 1417841 h 6858000"/>
              <a:gd name="csX208" fmla="*/ 9365015 w 12192000"/>
              <a:gd name="csY208" fmla="*/ 1415986 h 6858000"/>
              <a:gd name="csX209" fmla="*/ 9170666 w 12192000"/>
              <a:gd name="csY209" fmla="*/ 1412276 h 6858000"/>
              <a:gd name="csX210" fmla="*/ 8850983 w 12192000"/>
              <a:gd name="csY210" fmla="*/ 1415986 h 6858000"/>
              <a:gd name="csX211" fmla="*/ 8785280 w 12192000"/>
              <a:gd name="csY211" fmla="*/ 1418459 h 6858000"/>
              <a:gd name="csX212" fmla="*/ 8730067 w 12192000"/>
              <a:gd name="csY212" fmla="*/ 1428352 h 6858000"/>
              <a:gd name="csX213" fmla="*/ 8713503 w 12192000"/>
              <a:gd name="csY213" fmla="*/ 1443810 h 6858000"/>
              <a:gd name="csX214" fmla="*/ 8711294 w 12192000"/>
              <a:gd name="csY214" fmla="*/ 1441336 h 6858000"/>
              <a:gd name="csX215" fmla="*/ 8712399 w 12192000"/>
              <a:gd name="csY215" fmla="*/ 1438863 h 6858000"/>
              <a:gd name="csX216" fmla="*/ 8675406 w 12192000"/>
              <a:gd name="csY216" fmla="*/ 1418459 h 6858000"/>
              <a:gd name="csX217" fmla="*/ 8608598 w 12192000"/>
              <a:gd name="csY217" fmla="*/ 1415986 h 6858000"/>
              <a:gd name="csX218" fmla="*/ 8549521 w 12192000"/>
              <a:gd name="csY218" fmla="*/ 1411658 h 6858000"/>
              <a:gd name="csX219" fmla="*/ 8341368 w 12192000"/>
              <a:gd name="csY219" fmla="*/ 1407330 h 6858000"/>
              <a:gd name="csX220" fmla="*/ 8310449 w 12192000"/>
              <a:gd name="csY220" fmla="*/ 1407330 h 6858000"/>
              <a:gd name="csX221" fmla="*/ 8293885 w 12192000"/>
              <a:gd name="csY221" fmla="*/ 1408567 h 6858000"/>
              <a:gd name="csX222" fmla="*/ 8265174 w 12192000"/>
              <a:gd name="csY222" fmla="*/ 1404238 h 6858000"/>
              <a:gd name="csX223" fmla="*/ 8266278 w 12192000"/>
              <a:gd name="csY223" fmla="*/ 1407948 h 6858000"/>
              <a:gd name="csX224" fmla="*/ 8234807 w 12192000"/>
              <a:gd name="csY224" fmla="*/ 1404238 h 6858000"/>
              <a:gd name="csX225" fmla="*/ 8182907 w 12192000"/>
              <a:gd name="csY225" fmla="*/ 1395582 h 6858000"/>
              <a:gd name="csX226" fmla="*/ 8166343 w 12192000"/>
              <a:gd name="csY226" fmla="*/ 1395582 h 6858000"/>
              <a:gd name="csX227" fmla="*/ 8143706 w 12192000"/>
              <a:gd name="csY227" fmla="*/ 1404857 h 6858000"/>
              <a:gd name="csX228" fmla="*/ 8142601 w 12192000"/>
              <a:gd name="csY228" fmla="*/ 1405475 h 6858000"/>
              <a:gd name="csX229" fmla="*/ 8153644 w 12192000"/>
              <a:gd name="csY229" fmla="*/ 1419078 h 6858000"/>
              <a:gd name="csX230" fmla="*/ 8184563 w 12192000"/>
              <a:gd name="csY230" fmla="*/ 1419078 h 6858000"/>
              <a:gd name="csX231" fmla="*/ 8235911 w 12192000"/>
              <a:gd name="csY231" fmla="*/ 1427734 h 6858000"/>
              <a:gd name="csX232" fmla="*/ 8255236 w 12192000"/>
              <a:gd name="csY232" fmla="*/ 1430207 h 6858000"/>
              <a:gd name="csX233" fmla="*/ 8264070 w 12192000"/>
              <a:gd name="csY233" fmla="*/ 1429589 h 6858000"/>
              <a:gd name="csX234" fmla="*/ 8296645 w 12192000"/>
              <a:gd name="csY234" fmla="*/ 1438863 h 6858000"/>
              <a:gd name="csX235" fmla="*/ 8315970 w 12192000"/>
              <a:gd name="csY235" fmla="*/ 1440718 h 6858000"/>
              <a:gd name="csX236" fmla="*/ 8415353 w 12192000"/>
              <a:gd name="csY236" fmla="*/ 1445665 h 6858000"/>
              <a:gd name="csX237" fmla="*/ 8355723 w 12192000"/>
              <a:gd name="csY237" fmla="*/ 1460504 h 6858000"/>
              <a:gd name="csX238" fmla="*/ 8329221 w 12192000"/>
              <a:gd name="csY238" fmla="*/ 1463595 h 6858000"/>
              <a:gd name="csX239" fmla="*/ 8302719 w 12192000"/>
              <a:gd name="csY239" fmla="*/ 1463595 h 6858000"/>
              <a:gd name="csX240" fmla="*/ 8226525 w 12192000"/>
              <a:gd name="csY240" fmla="*/ 1464214 h 6858000"/>
              <a:gd name="csX241" fmla="*/ 8185668 w 12192000"/>
              <a:gd name="csY241" fmla="*/ 1462977 h 6858000"/>
              <a:gd name="csX242" fmla="*/ 8185668 w 12192000"/>
              <a:gd name="csY242" fmla="*/ 1485236 h 6858000"/>
              <a:gd name="csX243" fmla="*/ 8216587 w 12192000"/>
              <a:gd name="csY243" fmla="*/ 1483999 h 6858000"/>
              <a:gd name="csX244" fmla="*/ 8235359 w 12192000"/>
              <a:gd name="csY244" fmla="*/ 1487091 h 6858000"/>
              <a:gd name="csX245" fmla="*/ 8280082 w 12192000"/>
              <a:gd name="csY245" fmla="*/ 1495129 h 6858000"/>
              <a:gd name="csX246" fmla="*/ 8315418 w 12192000"/>
              <a:gd name="csY246" fmla="*/ 1497602 h 6858000"/>
              <a:gd name="csX247" fmla="*/ 8349650 w 12192000"/>
              <a:gd name="csY247" fmla="*/ 1508113 h 6858000"/>
              <a:gd name="csX248" fmla="*/ 8348546 w 12192000"/>
              <a:gd name="csY248" fmla="*/ 1508113 h 6858000"/>
              <a:gd name="csX249" fmla="*/ 8204440 w 12192000"/>
              <a:gd name="csY249" fmla="*/ 1527898 h 6858000"/>
              <a:gd name="csX250" fmla="*/ 8187876 w 12192000"/>
              <a:gd name="csY250" fmla="*/ 1531608 h 6858000"/>
              <a:gd name="csX251" fmla="*/ 8144258 w 12192000"/>
              <a:gd name="csY251" fmla="*/ 1540264 h 6858000"/>
              <a:gd name="csX252" fmla="*/ 8127694 w 12192000"/>
              <a:gd name="csY252" fmla="*/ 1543356 h 6858000"/>
              <a:gd name="csX253" fmla="*/ 8172416 w 12192000"/>
              <a:gd name="csY253" fmla="*/ 1581072 h 6858000"/>
              <a:gd name="csX254" fmla="*/ 8173521 w 12192000"/>
              <a:gd name="csY254" fmla="*/ 1587254 h 6858000"/>
              <a:gd name="csX255" fmla="*/ 8255788 w 12192000"/>
              <a:gd name="csY255" fmla="*/ 1586019 h 6858000"/>
              <a:gd name="csX256" fmla="*/ 8254132 w 12192000"/>
              <a:gd name="csY256" fmla="*/ 1588492 h 6858000"/>
              <a:gd name="csX257" fmla="*/ 8309344 w 12192000"/>
              <a:gd name="csY257" fmla="*/ 1597148 h 6858000"/>
              <a:gd name="csX258" fmla="*/ 8324804 w 12192000"/>
              <a:gd name="csY258" fmla="*/ 1599621 h 6858000"/>
              <a:gd name="csX259" fmla="*/ 8322595 w 12192000"/>
              <a:gd name="csY259" fmla="*/ 1617552 h 6858000"/>
              <a:gd name="csX260" fmla="*/ 8317074 w 12192000"/>
              <a:gd name="csY260" fmla="*/ 1621880 h 6858000"/>
              <a:gd name="csX261" fmla="*/ 8314314 w 12192000"/>
              <a:gd name="csY261" fmla="*/ 1621880 h 6858000"/>
              <a:gd name="csX262" fmla="*/ 8306032 w 12192000"/>
              <a:gd name="csY262" fmla="*/ 1620025 h 6858000"/>
              <a:gd name="csX263" fmla="*/ 8301615 w 12192000"/>
              <a:gd name="csY263" fmla="*/ 1611986 h 6858000"/>
              <a:gd name="csX264" fmla="*/ 8285603 w 12192000"/>
              <a:gd name="csY264" fmla="*/ 1610751 h 6858000"/>
              <a:gd name="csX265" fmla="*/ 8283946 w 12192000"/>
              <a:gd name="csY265" fmla="*/ 1620643 h 6858000"/>
              <a:gd name="csX266" fmla="*/ 8265174 w 12192000"/>
              <a:gd name="csY266" fmla="*/ 1621880 h 6858000"/>
              <a:gd name="csX267" fmla="*/ 8272904 w 12192000"/>
              <a:gd name="csY267" fmla="*/ 1631155 h 6858000"/>
              <a:gd name="csX268" fmla="*/ 8242537 w 12192000"/>
              <a:gd name="csY268" fmla="*/ 1635483 h 6858000"/>
              <a:gd name="csX269" fmla="*/ 8243641 w 12192000"/>
              <a:gd name="csY269" fmla="*/ 1634863 h 6858000"/>
              <a:gd name="csX270" fmla="*/ 8164134 w 12192000"/>
              <a:gd name="csY270" fmla="*/ 1632390 h 6858000"/>
              <a:gd name="csX271" fmla="*/ 8161374 w 12192000"/>
              <a:gd name="csY271" fmla="*/ 1635483 h 6858000"/>
              <a:gd name="csX272" fmla="*/ 8157509 w 12192000"/>
              <a:gd name="csY272" fmla="*/ 1634245 h 6858000"/>
              <a:gd name="csX273" fmla="*/ 8133767 w 12192000"/>
              <a:gd name="csY273" fmla="*/ 1642902 h 6858000"/>
              <a:gd name="csX274" fmla="*/ 8117756 w 12192000"/>
              <a:gd name="csY274" fmla="*/ 1645993 h 6858000"/>
              <a:gd name="csX275" fmla="*/ 8055365 w 12192000"/>
              <a:gd name="csY275" fmla="*/ 1682474 h 6858000"/>
              <a:gd name="csX276" fmla="*/ 8055917 w 12192000"/>
              <a:gd name="csY276" fmla="*/ 1681854 h 6858000"/>
              <a:gd name="csX277" fmla="*/ 8042666 w 12192000"/>
              <a:gd name="csY277" fmla="*/ 1689275 h 6858000"/>
              <a:gd name="csX278" fmla="*/ 8032728 w 12192000"/>
              <a:gd name="csY278" fmla="*/ 1689275 h 6858000"/>
              <a:gd name="csX279" fmla="*/ 7959847 w 12192000"/>
              <a:gd name="csY279" fmla="*/ 1679381 h 6858000"/>
              <a:gd name="csX280" fmla="*/ 7931688 w 12192000"/>
              <a:gd name="csY280" fmla="*/ 1677526 h 6858000"/>
              <a:gd name="csX281" fmla="*/ 7871506 w 12192000"/>
              <a:gd name="csY281" fmla="*/ 1676908 h 6858000"/>
              <a:gd name="csX282" fmla="*/ 7856047 w 12192000"/>
              <a:gd name="csY282" fmla="*/ 1679999 h 6858000"/>
              <a:gd name="csX283" fmla="*/ 7864881 w 12192000"/>
              <a:gd name="csY283" fmla="*/ 1699785 h 6858000"/>
              <a:gd name="csX284" fmla="*/ 7891935 w 12192000"/>
              <a:gd name="csY284" fmla="*/ 1702258 h 6858000"/>
              <a:gd name="csX285" fmla="*/ 7933345 w 12192000"/>
              <a:gd name="csY285" fmla="*/ 1711534 h 6858000"/>
              <a:gd name="csX286" fmla="*/ 7937762 w 12192000"/>
              <a:gd name="csY286" fmla="*/ 1710297 h 6858000"/>
              <a:gd name="csX287" fmla="*/ 7941627 w 12192000"/>
              <a:gd name="csY287" fmla="*/ 1712770 h 6858000"/>
              <a:gd name="csX288" fmla="*/ 7947700 w 12192000"/>
              <a:gd name="csY288" fmla="*/ 1717098 h 6858000"/>
              <a:gd name="csX289" fmla="*/ 7951013 w 12192000"/>
              <a:gd name="csY289" fmla="*/ 1717716 h 6858000"/>
              <a:gd name="csX290" fmla="*/ 7947700 w 12192000"/>
              <a:gd name="csY290" fmla="*/ 1718335 h 6858000"/>
              <a:gd name="csX291" fmla="*/ 7941627 w 12192000"/>
              <a:gd name="csY291" fmla="*/ 1722662 h 6858000"/>
              <a:gd name="csX292" fmla="*/ 7823471 w 12192000"/>
              <a:gd name="csY292" fmla="*/ 1724517 h 6858000"/>
              <a:gd name="csX293" fmla="*/ 7763289 w 12192000"/>
              <a:gd name="csY293" fmla="*/ 1730083 h 6858000"/>
              <a:gd name="csX294" fmla="*/ 7759424 w 12192000"/>
              <a:gd name="csY294" fmla="*/ 1735029 h 6858000"/>
              <a:gd name="csX295" fmla="*/ 7730161 w 12192000"/>
              <a:gd name="csY295" fmla="*/ 1732556 h 6858000"/>
              <a:gd name="csX296" fmla="*/ 7719671 w 12192000"/>
              <a:gd name="csY296" fmla="*/ 1732556 h 6858000"/>
              <a:gd name="csX297" fmla="*/ 7689856 w 12192000"/>
              <a:gd name="csY297" fmla="*/ 1732556 h 6858000"/>
              <a:gd name="csX298" fmla="*/ 7681022 w 12192000"/>
              <a:gd name="csY298" fmla="*/ 1734411 h 6858000"/>
              <a:gd name="csX299" fmla="*/ 7688751 w 12192000"/>
              <a:gd name="csY299" fmla="*/ 1746776 h 6858000"/>
              <a:gd name="csX300" fmla="*/ 7691512 w 12192000"/>
              <a:gd name="csY300" fmla="*/ 1756050 h 6858000"/>
              <a:gd name="csX301" fmla="*/ 7730713 w 12192000"/>
              <a:gd name="csY301" fmla="*/ 1767180 h 6858000"/>
              <a:gd name="csX302" fmla="*/ 7748381 w 12192000"/>
              <a:gd name="csY302" fmla="*/ 1765944 h 6858000"/>
              <a:gd name="csX303" fmla="*/ 7759424 w 12192000"/>
              <a:gd name="csY303" fmla="*/ 1771509 h 6858000"/>
              <a:gd name="csX304" fmla="*/ 7766050 w 12192000"/>
              <a:gd name="csY304" fmla="*/ 1777692 h 6858000"/>
              <a:gd name="csX305" fmla="*/ 7731265 w 12192000"/>
              <a:gd name="csY305" fmla="*/ 1796240 h 6858000"/>
              <a:gd name="csX306" fmla="*/ 7731818 w 12192000"/>
              <a:gd name="csY306" fmla="*/ 1798096 h 6858000"/>
              <a:gd name="csX307" fmla="*/ 7737891 w 12192000"/>
              <a:gd name="csY307" fmla="*/ 1808607 h 6858000"/>
              <a:gd name="csX308" fmla="*/ 7738443 w 12192000"/>
              <a:gd name="csY308" fmla="*/ 1808607 h 6858000"/>
              <a:gd name="csX309" fmla="*/ 7730713 w 12192000"/>
              <a:gd name="csY309" fmla="*/ 1811698 h 6858000"/>
              <a:gd name="csX310" fmla="*/ 7712493 w 12192000"/>
              <a:gd name="csY310" fmla="*/ 1814171 h 6858000"/>
              <a:gd name="csX311" fmla="*/ 7732922 w 12192000"/>
              <a:gd name="csY311" fmla="*/ 1835193 h 6858000"/>
              <a:gd name="csX312" fmla="*/ 7751142 w 12192000"/>
              <a:gd name="csY312" fmla="*/ 1838904 h 6858000"/>
              <a:gd name="csX313" fmla="*/ 7759424 w 12192000"/>
              <a:gd name="csY313" fmla="*/ 1838285 h 6858000"/>
              <a:gd name="csX314" fmla="*/ 7772123 w 12192000"/>
              <a:gd name="csY314" fmla="*/ 1845704 h 6858000"/>
              <a:gd name="csX315" fmla="*/ 7770467 w 12192000"/>
              <a:gd name="csY315" fmla="*/ 1869199 h 6858000"/>
              <a:gd name="csX316" fmla="*/ 7769914 w 12192000"/>
              <a:gd name="csY316" fmla="*/ 1869819 h 6858000"/>
              <a:gd name="csX317" fmla="*/ 7760528 w 12192000"/>
              <a:gd name="csY317" fmla="*/ 1880330 h 6858000"/>
              <a:gd name="csX318" fmla="*/ 7759424 w 12192000"/>
              <a:gd name="csY318" fmla="*/ 1880948 h 6858000"/>
              <a:gd name="csX319" fmla="*/ 7742308 w 12192000"/>
              <a:gd name="csY319" fmla="*/ 1909389 h 6858000"/>
              <a:gd name="csX320" fmla="*/ 7742308 w 12192000"/>
              <a:gd name="csY320" fmla="*/ 1910626 h 6858000"/>
              <a:gd name="csX321" fmla="*/ 7737339 w 12192000"/>
              <a:gd name="csY321" fmla="*/ 1934740 h 6858000"/>
              <a:gd name="csX322" fmla="*/ 7740099 w 12192000"/>
              <a:gd name="csY322" fmla="*/ 1960709 h 6858000"/>
              <a:gd name="csX323" fmla="*/ 7761080 w 12192000"/>
              <a:gd name="csY323" fmla="*/ 1971220 h 6858000"/>
              <a:gd name="csX324" fmla="*/ 7760528 w 12192000"/>
              <a:gd name="csY324" fmla="*/ 1971220 h 6858000"/>
              <a:gd name="csX325" fmla="*/ 7792552 w 12192000"/>
              <a:gd name="csY325" fmla="*/ 1982349 h 6858000"/>
              <a:gd name="csX326" fmla="*/ 7796969 w 12192000"/>
              <a:gd name="csY326" fmla="*/ 1981112 h 6858000"/>
              <a:gd name="csX327" fmla="*/ 7800282 w 12192000"/>
              <a:gd name="csY327" fmla="*/ 1984204 h 6858000"/>
              <a:gd name="csX328" fmla="*/ 7823471 w 12192000"/>
              <a:gd name="csY328" fmla="*/ 1988531 h 6858000"/>
              <a:gd name="csX329" fmla="*/ 7801386 w 12192000"/>
              <a:gd name="csY329" fmla="*/ 1997807 h 6858000"/>
              <a:gd name="csX330" fmla="*/ 7790895 w 12192000"/>
              <a:gd name="csY330" fmla="*/ 2008936 h 6858000"/>
              <a:gd name="csX331" fmla="*/ 7790343 w 12192000"/>
              <a:gd name="csY331" fmla="*/ 2015118 h 6858000"/>
              <a:gd name="csX332" fmla="*/ 7803042 w 12192000"/>
              <a:gd name="csY332" fmla="*/ 2060873 h 6858000"/>
              <a:gd name="csX333" fmla="*/ 7859911 w 12192000"/>
              <a:gd name="csY333" fmla="*/ 2063346 h 6858000"/>
              <a:gd name="csX334" fmla="*/ 7871506 w 12192000"/>
              <a:gd name="csY334" fmla="*/ 2084369 h 6858000"/>
              <a:gd name="csX335" fmla="*/ 7870402 w 12192000"/>
              <a:gd name="csY335" fmla="*/ 2083750 h 6858000"/>
              <a:gd name="csX336" fmla="*/ 7876475 w 12192000"/>
              <a:gd name="csY336" fmla="*/ 2091170 h 6858000"/>
              <a:gd name="csX337" fmla="*/ 7880340 w 12192000"/>
              <a:gd name="csY337" fmla="*/ 2093643 h 6858000"/>
              <a:gd name="csX338" fmla="*/ 7878684 w 12192000"/>
              <a:gd name="csY338" fmla="*/ 2097352 h 6858000"/>
              <a:gd name="csX339" fmla="*/ 7861016 w 12192000"/>
              <a:gd name="csY339" fmla="*/ 2102298 h 6858000"/>
              <a:gd name="csX340" fmla="*/ 7849421 w 12192000"/>
              <a:gd name="csY340" fmla="*/ 2106627 h 6858000"/>
              <a:gd name="csX341" fmla="*/ 7801938 w 12192000"/>
              <a:gd name="csY341" fmla="*/ 2108482 h 6858000"/>
              <a:gd name="csX342" fmla="*/ 7790205 w 12192000"/>
              <a:gd name="csY342" fmla="*/ 2112656 h 6858000"/>
              <a:gd name="csX343" fmla="*/ 7779894 w 12192000"/>
              <a:gd name="csY343" fmla="*/ 2119233 h 6858000"/>
              <a:gd name="csX344" fmla="*/ 7779853 w 12192000"/>
              <a:gd name="csY344" fmla="*/ 2118993 h 6858000"/>
              <a:gd name="csX345" fmla="*/ 7779301 w 12192000"/>
              <a:gd name="csY345" fmla="*/ 2119612 h 6858000"/>
              <a:gd name="csX346" fmla="*/ 7779894 w 12192000"/>
              <a:gd name="csY346" fmla="*/ 2119233 h 6858000"/>
              <a:gd name="csX347" fmla="*/ 7782536 w 12192000"/>
              <a:gd name="csY347" fmla="*/ 2134393 h 6858000"/>
              <a:gd name="csX348" fmla="*/ 7812428 w 12192000"/>
              <a:gd name="csY348" fmla="*/ 2147435 h 6858000"/>
              <a:gd name="csX349" fmla="*/ 7779301 w 12192000"/>
              <a:gd name="csY349" fmla="*/ 2174641 h 6858000"/>
              <a:gd name="csX350" fmla="*/ 7780957 w 12192000"/>
              <a:gd name="csY350" fmla="*/ 2172785 h 6858000"/>
              <a:gd name="csX351" fmla="*/ 7778196 w 12192000"/>
              <a:gd name="csY351" fmla="*/ 2184532 h 6858000"/>
              <a:gd name="csX352" fmla="*/ 7769914 w 12192000"/>
              <a:gd name="csY352" fmla="*/ 2186388 h 6858000"/>
              <a:gd name="csX353" fmla="*/ 7776056 w 12192000"/>
              <a:gd name="csY353" fmla="*/ 2202309 h 6858000"/>
              <a:gd name="csX354" fmla="*/ 7781826 w 12192000"/>
              <a:gd name="csY354" fmla="*/ 2204533 h 6858000"/>
              <a:gd name="csX355" fmla="*/ 7741370 w 12192000"/>
              <a:gd name="csY355" fmla="*/ 2202023 h 6858000"/>
              <a:gd name="csX356" fmla="*/ 7644196 w 12192000"/>
              <a:gd name="csY356" fmla="*/ 2204342 h 6858000"/>
              <a:gd name="csX357" fmla="*/ 7324513 w 12192000"/>
              <a:gd name="csY357" fmla="*/ 2208052 h 6858000"/>
              <a:gd name="csX358" fmla="*/ 7258810 w 12192000"/>
              <a:gd name="csY358" fmla="*/ 2210525 h 6858000"/>
              <a:gd name="csX359" fmla="*/ 7203597 w 12192000"/>
              <a:gd name="csY359" fmla="*/ 2220418 h 6858000"/>
              <a:gd name="csX360" fmla="*/ 7187033 w 12192000"/>
              <a:gd name="csY360" fmla="*/ 2235876 h 6858000"/>
              <a:gd name="csX361" fmla="*/ 7184824 w 12192000"/>
              <a:gd name="csY361" fmla="*/ 2233401 h 6858000"/>
              <a:gd name="csX362" fmla="*/ 7185929 w 12192000"/>
              <a:gd name="csY362" fmla="*/ 2230929 h 6858000"/>
              <a:gd name="csX363" fmla="*/ 7148936 w 12192000"/>
              <a:gd name="csY363" fmla="*/ 2210525 h 6858000"/>
              <a:gd name="csX364" fmla="*/ 7082128 w 12192000"/>
              <a:gd name="csY364" fmla="*/ 2208052 h 6858000"/>
              <a:gd name="csX365" fmla="*/ 7023051 w 12192000"/>
              <a:gd name="csY365" fmla="*/ 2203724 h 6858000"/>
              <a:gd name="csX366" fmla="*/ 6814898 w 12192000"/>
              <a:gd name="csY366" fmla="*/ 2199395 h 6858000"/>
              <a:gd name="csX367" fmla="*/ 6783979 w 12192000"/>
              <a:gd name="csY367" fmla="*/ 2199395 h 6858000"/>
              <a:gd name="csX368" fmla="*/ 6767415 w 12192000"/>
              <a:gd name="csY368" fmla="*/ 2200633 h 6858000"/>
              <a:gd name="csX369" fmla="*/ 6738704 w 12192000"/>
              <a:gd name="csY369" fmla="*/ 2196303 h 6858000"/>
              <a:gd name="csX370" fmla="*/ 6739808 w 12192000"/>
              <a:gd name="csY370" fmla="*/ 2200013 h 6858000"/>
              <a:gd name="csX371" fmla="*/ 6708337 w 12192000"/>
              <a:gd name="csY371" fmla="*/ 2196303 h 6858000"/>
              <a:gd name="csX372" fmla="*/ 6656437 w 12192000"/>
              <a:gd name="csY372" fmla="*/ 2187647 h 6858000"/>
              <a:gd name="csX373" fmla="*/ 6639873 w 12192000"/>
              <a:gd name="csY373" fmla="*/ 2187647 h 6858000"/>
              <a:gd name="csX374" fmla="*/ 6617236 w 12192000"/>
              <a:gd name="csY374" fmla="*/ 2196923 h 6858000"/>
              <a:gd name="csX375" fmla="*/ 6616131 w 12192000"/>
              <a:gd name="csY375" fmla="*/ 2197541 h 6858000"/>
              <a:gd name="csX376" fmla="*/ 6627174 w 12192000"/>
              <a:gd name="csY376" fmla="*/ 2211144 h 6858000"/>
              <a:gd name="csX377" fmla="*/ 6658093 w 12192000"/>
              <a:gd name="csY377" fmla="*/ 2211144 h 6858000"/>
              <a:gd name="csX378" fmla="*/ 6709441 w 12192000"/>
              <a:gd name="csY378" fmla="*/ 2219799 h 6858000"/>
              <a:gd name="csX379" fmla="*/ 6728766 w 12192000"/>
              <a:gd name="csY379" fmla="*/ 2222273 h 6858000"/>
              <a:gd name="csX380" fmla="*/ 6737600 w 12192000"/>
              <a:gd name="csY380" fmla="*/ 2221655 h 6858000"/>
              <a:gd name="csX381" fmla="*/ 6770175 w 12192000"/>
              <a:gd name="csY381" fmla="*/ 2230929 h 6858000"/>
              <a:gd name="csX382" fmla="*/ 6789500 w 12192000"/>
              <a:gd name="csY382" fmla="*/ 2232784 h 6858000"/>
              <a:gd name="csX383" fmla="*/ 6888883 w 12192000"/>
              <a:gd name="csY383" fmla="*/ 2237730 h 6858000"/>
              <a:gd name="csX384" fmla="*/ 6829253 w 12192000"/>
              <a:gd name="csY384" fmla="*/ 2252569 h 6858000"/>
              <a:gd name="csX385" fmla="*/ 6802751 w 12192000"/>
              <a:gd name="csY385" fmla="*/ 2255661 h 6858000"/>
              <a:gd name="csX386" fmla="*/ 6776249 w 12192000"/>
              <a:gd name="csY386" fmla="*/ 2255661 h 6858000"/>
              <a:gd name="csX387" fmla="*/ 6700055 w 12192000"/>
              <a:gd name="csY387" fmla="*/ 2256279 h 6858000"/>
              <a:gd name="csX388" fmla="*/ 6659198 w 12192000"/>
              <a:gd name="csY388" fmla="*/ 2255042 h 6858000"/>
              <a:gd name="csX389" fmla="*/ 6659198 w 12192000"/>
              <a:gd name="csY389" fmla="*/ 2277302 h 6858000"/>
              <a:gd name="csX390" fmla="*/ 6690117 w 12192000"/>
              <a:gd name="csY390" fmla="*/ 2276064 h 6858000"/>
              <a:gd name="csX391" fmla="*/ 6708889 w 12192000"/>
              <a:gd name="csY391" fmla="*/ 2279156 h 6858000"/>
              <a:gd name="csX392" fmla="*/ 6753612 w 12192000"/>
              <a:gd name="csY392" fmla="*/ 2287194 h 6858000"/>
              <a:gd name="csX393" fmla="*/ 6788948 w 12192000"/>
              <a:gd name="csY393" fmla="*/ 2289668 h 6858000"/>
              <a:gd name="csX394" fmla="*/ 6823180 w 12192000"/>
              <a:gd name="csY394" fmla="*/ 2300179 h 6858000"/>
              <a:gd name="csX395" fmla="*/ 6822076 w 12192000"/>
              <a:gd name="csY395" fmla="*/ 2300179 h 6858000"/>
              <a:gd name="csX396" fmla="*/ 6677970 w 12192000"/>
              <a:gd name="csY396" fmla="*/ 2319963 h 6858000"/>
              <a:gd name="csX397" fmla="*/ 6661406 w 12192000"/>
              <a:gd name="csY397" fmla="*/ 2323674 h 6858000"/>
              <a:gd name="csX398" fmla="*/ 6617788 w 12192000"/>
              <a:gd name="csY398" fmla="*/ 2332329 h 6858000"/>
              <a:gd name="csX399" fmla="*/ 6601224 w 12192000"/>
              <a:gd name="csY399" fmla="*/ 2335421 h 6858000"/>
              <a:gd name="csX400" fmla="*/ 6645946 w 12192000"/>
              <a:gd name="csY400" fmla="*/ 2373137 h 6858000"/>
              <a:gd name="csX401" fmla="*/ 6647051 w 12192000"/>
              <a:gd name="csY401" fmla="*/ 2379321 h 6858000"/>
              <a:gd name="csX402" fmla="*/ 6729318 w 12192000"/>
              <a:gd name="csY402" fmla="*/ 2378084 h 6858000"/>
              <a:gd name="csX403" fmla="*/ 6727662 w 12192000"/>
              <a:gd name="csY403" fmla="*/ 2380557 h 6858000"/>
              <a:gd name="csX404" fmla="*/ 6782874 w 12192000"/>
              <a:gd name="csY404" fmla="*/ 2389213 h 6858000"/>
              <a:gd name="csX405" fmla="*/ 6798334 w 12192000"/>
              <a:gd name="csY405" fmla="*/ 2391686 h 6858000"/>
              <a:gd name="csX406" fmla="*/ 6796125 w 12192000"/>
              <a:gd name="csY406" fmla="*/ 2409617 h 6858000"/>
              <a:gd name="csX407" fmla="*/ 6790604 w 12192000"/>
              <a:gd name="csY407" fmla="*/ 2413945 h 6858000"/>
              <a:gd name="csX408" fmla="*/ 6787844 w 12192000"/>
              <a:gd name="csY408" fmla="*/ 2413945 h 6858000"/>
              <a:gd name="csX409" fmla="*/ 6779562 w 12192000"/>
              <a:gd name="csY409" fmla="*/ 2412090 h 6858000"/>
              <a:gd name="csX410" fmla="*/ 6775145 w 12192000"/>
              <a:gd name="csY410" fmla="*/ 2404053 h 6858000"/>
              <a:gd name="csX411" fmla="*/ 6759133 w 12192000"/>
              <a:gd name="csY411" fmla="*/ 2402816 h 6858000"/>
              <a:gd name="csX412" fmla="*/ 6757476 w 12192000"/>
              <a:gd name="csY412" fmla="*/ 2412708 h 6858000"/>
              <a:gd name="csX413" fmla="*/ 6738704 w 12192000"/>
              <a:gd name="csY413" fmla="*/ 2413945 h 6858000"/>
              <a:gd name="csX414" fmla="*/ 6746434 w 12192000"/>
              <a:gd name="csY414" fmla="*/ 2423220 h 6858000"/>
              <a:gd name="csX415" fmla="*/ 6716067 w 12192000"/>
              <a:gd name="csY415" fmla="*/ 2427548 h 6858000"/>
              <a:gd name="csX416" fmla="*/ 6717171 w 12192000"/>
              <a:gd name="csY416" fmla="*/ 2426929 h 6858000"/>
              <a:gd name="csX417" fmla="*/ 6637664 w 12192000"/>
              <a:gd name="csY417" fmla="*/ 2424456 h 6858000"/>
              <a:gd name="csX418" fmla="*/ 6634904 w 12192000"/>
              <a:gd name="csY418" fmla="*/ 2427548 h 6858000"/>
              <a:gd name="csX419" fmla="*/ 6631039 w 12192000"/>
              <a:gd name="csY419" fmla="*/ 2426311 h 6858000"/>
              <a:gd name="csX420" fmla="*/ 6607297 w 12192000"/>
              <a:gd name="csY420" fmla="*/ 2434967 h 6858000"/>
              <a:gd name="csX421" fmla="*/ 6591286 w 12192000"/>
              <a:gd name="csY421" fmla="*/ 2438059 h 6858000"/>
              <a:gd name="csX422" fmla="*/ 6528895 w 12192000"/>
              <a:gd name="csY422" fmla="*/ 2474539 h 6858000"/>
              <a:gd name="csX423" fmla="*/ 6529447 w 12192000"/>
              <a:gd name="csY423" fmla="*/ 2473920 h 6858000"/>
              <a:gd name="csX424" fmla="*/ 6516196 w 12192000"/>
              <a:gd name="csY424" fmla="*/ 2481340 h 6858000"/>
              <a:gd name="csX425" fmla="*/ 6506258 w 12192000"/>
              <a:gd name="csY425" fmla="*/ 2481340 h 6858000"/>
              <a:gd name="csX426" fmla="*/ 6433377 w 12192000"/>
              <a:gd name="csY426" fmla="*/ 2471448 h 6858000"/>
              <a:gd name="csX427" fmla="*/ 6405218 w 12192000"/>
              <a:gd name="csY427" fmla="*/ 2469592 h 6858000"/>
              <a:gd name="csX428" fmla="*/ 6345036 w 12192000"/>
              <a:gd name="csY428" fmla="*/ 2468974 h 6858000"/>
              <a:gd name="csX429" fmla="*/ 6329577 w 12192000"/>
              <a:gd name="csY429" fmla="*/ 2472065 h 6858000"/>
              <a:gd name="csX430" fmla="*/ 6338411 w 12192000"/>
              <a:gd name="csY430" fmla="*/ 2491851 h 6858000"/>
              <a:gd name="csX431" fmla="*/ 6365465 w 12192000"/>
              <a:gd name="csY431" fmla="*/ 2494324 h 6858000"/>
              <a:gd name="csX432" fmla="*/ 6406875 w 12192000"/>
              <a:gd name="csY432" fmla="*/ 2503600 h 6858000"/>
              <a:gd name="csX433" fmla="*/ 6411292 w 12192000"/>
              <a:gd name="csY433" fmla="*/ 2502362 h 6858000"/>
              <a:gd name="csX434" fmla="*/ 6415157 w 12192000"/>
              <a:gd name="csY434" fmla="*/ 2504835 h 6858000"/>
              <a:gd name="csX435" fmla="*/ 6421230 w 12192000"/>
              <a:gd name="csY435" fmla="*/ 2509163 h 6858000"/>
              <a:gd name="csX436" fmla="*/ 6424543 w 12192000"/>
              <a:gd name="csY436" fmla="*/ 2509782 h 6858000"/>
              <a:gd name="csX437" fmla="*/ 6421230 w 12192000"/>
              <a:gd name="csY437" fmla="*/ 2510401 h 6858000"/>
              <a:gd name="csX438" fmla="*/ 6415157 w 12192000"/>
              <a:gd name="csY438" fmla="*/ 2514728 h 6858000"/>
              <a:gd name="csX439" fmla="*/ 6297001 w 12192000"/>
              <a:gd name="csY439" fmla="*/ 2516583 h 6858000"/>
              <a:gd name="csX440" fmla="*/ 6236819 w 12192000"/>
              <a:gd name="csY440" fmla="*/ 2522148 h 6858000"/>
              <a:gd name="csX441" fmla="*/ 6232954 w 12192000"/>
              <a:gd name="csY441" fmla="*/ 2527094 h 6858000"/>
              <a:gd name="csX442" fmla="*/ 6203691 w 12192000"/>
              <a:gd name="csY442" fmla="*/ 2524621 h 6858000"/>
              <a:gd name="csX443" fmla="*/ 6193201 w 12192000"/>
              <a:gd name="csY443" fmla="*/ 2524621 h 6858000"/>
              <a:gd name="csX444" fmla="*/ 6163386 w 12192000"/>
              <a:gd name="csY444" fmla="*/ 2524621 h 6858000"/>
              <a:gd name="csX445" fmla="*/ 6154552 w 12192000"/>
              <a:gd name="csY445" fmla="*/ 2526476 h 6858000"/>
              <a:gd name="csX446" fmla="*/ 6162281 w 12192000"/>
              <a:gd name="csY446" fmla="*/ 2538843 h 6858000"/>
              <a:gd name="csX447" fmla="*/ 6165042 w 12192000"/>
              <a:gd name="csY447" fmla="*/ 2548117 h 6858000"/>
              <a:gd name="csX448" fmla="*/ 6204243 w 12192000"/>
              <a:gd name="csY448" fmla="*/ 2559246 h 6858000"/>
              <a:gd name="csX449" fmla="*/ 6221911 w 12192000"/>
              <a:gd name="csY449" fmla="*/ 2558009 h 6858000"/>
              <a:gd name="csX450" fmla="*/ 6232954 w 12192000"/>
              <a:gd name="csY450" fmla="*/ 2563575 h 6858000"/>
              <a:gd name="csX451" fmla="*/ 6239580 w 12192000"/>
              <a:gd name="csY451" fmla="*/ 2569757 h 6858000"/>
              <a:gd name="csX452" fmla="*/ 6204795 w 12192000"/>
              <a:gd name="csY452" fmla="*/ 2588306 h 6858000"/>
              <a:gd name="csX453" fmla="*/ 6205348 w 12192000"/>
              <a:gd name="csY453" fmla="*/ 2590161 h 6858000"/>
              <a:gd name="csX454" fmla="*/ 6211421 w 12192000"/>
              <a:gd name="csY454" fmla="*/ 2600672 h 6858000"/>
              <a:gd name="csX455" fmla="*/ 6211973 w 12192000"/>
              <a:gd name="csY455" fmla="*/ 2600672 h 6858000"/>
              <a:gd name="csX456" fmla="*/ 6204243 w 12192000"/>
              <a:gd name="csY456" fmla="*/ 2603763 h 6858000"/>
              <a:gd name="csX457" fmla="*/ 6186023 w 12192000"/>
              <a:gd name="csY457" fmla="*/ 2606237 h 6858000"/>
              <a:gd name="csX458" fmla="*/ 6206452 w 12192000"/>
              <a:gd name="csY458" fmla="*/ 2627260 h 6858000"/>
              <a:gd name="csX459" fmla="*/ 6224672 w 12192000"/>
              <a:gd name="csY459" fmla="*/ 2630969 h 6858000"/>
              <a:gd name="csX460" fmla="*/ 6232954 w 12192000"/>
              <a:gd name="csY460" fmla="*/ 2630350 h 6858000"/>
              <a:gd name="csX461" fmla="*/ 6245653 w 12192000"/>
              <a:gd name="csY461" fmla="*/ 2637770 h 6858000"/>
              <a:gd name="csX462" fmla="*/ 6243997 w 12192000"/>
              <a:gd name="csY462" fmla="*/ 2661265 h 6858000"/>
              <a:gd name="csX463" fmla="*/ 6243444 w 12192000"/>
              <a:gd name="csY463" fmla="*/ 2661884 h 6858000"/>
              <a:gd name="csX464" fmla="*/ 6234058 w 12192000"/>
              <a:gd name="csY464" fmla="*/ 2672395 h 6858000"/>
              <a:gd name="csX465" fmla="*/ 6232954 w 12192000"/>
              <a:gd name="csY465" fmla="*/ 2673013 h 6858000"/>
              <a:gd name="csX466" fmla="*/ 6215838 w 12192000"/>
              <a:gd name="csY466" fmla="*/ 2701456 h 6858000"/>
              <a:gd name="csX467" fmla="*/ 6215838 w 12192000"/>
              <a:gd name="csY467" fmla="*/ 2702691 h 6858000"/>
              <a:gd name="csX468" fmla="*/ 6210869 w 12192000"/>
              <a:gd name="csY468" fmla="*/ 2726805 h 6858000"/>
              <a:gd name="csX469" fmla="*/ 6213629 w 12192000"/>
              <a:gd name="csY469" fmla="*/ 2752775 h 6858000"/>
              <a:gd name="csX470" fmla="*/ 6234610 w 12192000"/>
              <a:gd name="csY470" fmla="*/ 2763285 h 6858000"/>
              <a:gd name="csX471" fmla="*/ 6234058 w 12192000"/>
              <a:gd name="csY471" fmla="*/ 2763285 h 6858000"/>
              <a:gd name="csX472" fmla="*/ 6266082 w 12192000"/>
              <a:gd name="csY472" fmla="*/ 2774415 h 6858000"/>
              <a:gd name="csX473" fmla="*/ 6270499 w 12192000"/>
              <a:gd name="csY473" fmla="*/ 2773178 h 6858000"/>
              <a:gd name="csX474" fmla="*/ 6273812 w 12192000"/>
              <a:gd name="csY474" fmla="*/ 2776269 h 6858000"/>
              <a:gd name="csX475" fmla="*/ 6297001 w 12192000"/>
              <a:gd name="csY475" fmla="*/ 2780597 h 6858000"/>
              <a:gd name="csX476" fmla="*/ 6274916 w 12192000"/>
              <a:gd name="csY476" fmla="*/ 2789873 h 6858000"/>
              <a:gd name="csX477" fmla="*/ 6264425 w 12192000"/>
              <a:gd name="csY477" fmla="*/ 2801001 h 6858000"/>
              <a:gd name="csX478" fmla="*/ 6263873 w 12192000"/>
              <a:gd name="csY478" fmla="*/ 2807184 h 6858000"/>
              <a:gd name="csX479" fmla="*/ 6276572 w 12192000"/>
              <a:gd name="csY479" fmla="*/ 2852938 h 6858000"/>
              <a:gd name="csX480" fmla="*/ 6333441 w 12192000"/>
              <a:gd name="csY480" fmla="*/ 2855412 h 6858000"/>
              <a:gd name="csX481" fmla="*/ 6345036 w 12192000"/>
              <a:gd name="csY481" fmla="*/ 2876434 h 6858000"/>
              <a:gd name="csX482" fmla="*/ 6343932 w 12192000"/>
              <a:gd name="csY482" fmla="*/ 2875816 h 6858000"/>
              <a:gd name="csX483" fmla="*/ 6350005 w 12192000"/>
              <a:gd name="csY483" fmla="*/ 2883235 h 6858000"/>
              <a:gd name="csX484" fmla="*/ 6353870 w 12192000"/>
              <a:gd name="csY484" fmla="*/ 2885708 h 6858000"/>
              <a:gd name="csX485" fmla="*/ 6352214 w 12192000"/>
              <a:gd name="csY485" fmla="*/ 2889418 h 6858000"/>
              <a:gd name="csX486" fmla="*/ 6334546 w 12192000"/>
              <a:gd name="csY486" fmla="*/ 2894364 h 6858000"/>
              <a:gd name="csX487" fmla="*/ 6322951 w 12192000"/>
              <a:gd name="csY487" fmla="*/ 2898693 h 6858000"/>
              <a:gd name="csX488" fmla="*/ 6275468 w 12192000"/>
              <a:gd name="csY488" fmla="*/ 2900548 h 6858000"/>
              <a:gd name="csX489" fmla="*/ 6263735 w 12192000"/>
              <a:gd name="csY489" fmla="*/ 2904722 h 6858000"/>
              <a:gd name="csX490" fmla="*/ 6253425 w 12192000"/>
              <a:gd name="csY490" fmla="*/ 2911299 h 6858000"/>
              <a:gd name="csX491" fmla="*/ 6253383 w 12192000"/>
              <a:gd name="csY491" fmla="*/ 2911059 h 6858000"/>
              <a:gd name="csX492" fmla="*/ 6252831 w 12192000"/>
              <a:gd name="csY492" fmla="*/ 2911678 h 6858000"/>
              <a:gd name="csX493" fmla="*/ 6253425 w 12192000"/>
              <a:gd name="csY493" fmla="*/ 2911299 h 6858000"/>
              <a:gd name="csX494" fmla="*/ 6256066 w 12192000"/>
              <a:gd name="csY494" fmla="*/ 2926459 h 6858000"/>
              <a:gd name="csX495" fmla="*/ 6285958 w 12192000"/>
              <a:gd name="csY495" fmla="*/ 2939500 h 6858000"/>
              <a:gd name="csX496" fmla="*/ 6252831 w 12192000"/>
              <a:gd name="csY496" fmla="*/ 2966707 h 6858000"/>
              <a:gd name="csX497" fmla="*/ 6254487 w 12192000"/>
              <a:gd name="csY497" fmla="*/ 2964851 h 6858000"/>
              <a:gd name="csX498" fmla="*/ 6251726 w 12192000"/>
              <a:gd name="csY498" fmla="*/ 2976598 h 6858000"/>
              <a:gd name="csX499" fmla="*/ 6243444 w 12192000"/>
              <a:gd name="csY499" fmla="*/ 2978453 h 6858000"/>
              <a:gd name="csX500" fmla="*/ 6264425 w 12192000"/>
              <a:gd name="csY500" fmla="*/ 3000094 h 6858000"/>
              <a:gd name="csX501" fmla="*/ 6268842 w 12192000"/>
              <a:gd name="csY501" fmla="*/ 2999476 h 6858000"/>
              <a:gd name="csX502" fmla="*/ 6272707 w 12192000"/>
              <a:gd name="csY502" fmla="*/ 3001949 h 6858000"/>
              <a:gd name="csX503" fmla="*/ 6280989 w 12192000"/>
              <a:gd name="csY503" fmla="*/ 3002567 h 6858000"/>
              <a:gd name="csX504" fmla="*/ 6292032 w 12192000"/>
              <a:gd name="csY504" fmla="*/ 3011841 h 6858000"/>
              <a:gd name="csX505" fmla="*/ 6292584 w 12192000"/>
              <a:gd name="csY505" fmla="*/ 3012461 h 6858000"/>
              <a:gd name="csX506" fmla="*/ 6306939 w 12192000"/>
              <a:gd name="csY506" fmla="*/ 3021735 h 6858000"/>
              <a:gd name="csX507" fmla="*/ 6338411 w 12192000"/>
              <a:gd name="csY507" fmla="*/ 3021735 h 6858000"/>
              <a:gd name="csX508" fmla="*/ 6369330 w 12192000"/>
              <a:gd name="csY508" fmla="*/ 3026062 h 6858000"/>
              <a:gd name="csX509" fmla="*/ 6362704 w 12192000"/>
              <a:gd name="csY509" fmla="*/ 3044612 h 6858000"/>
              <a:gd name="csX510" fmla="*/ 6362152 w 12192000"/>
              <a:gd name="csY510" fmla="*/ 3045230 h 6858000"/>
              <a:gd name="csX511" fmla="*/ 6353870 w 12192000"/>
              <a:gd name="csY511" fmla="*/ 3058215 h 6858000"/>
              <a:gd name="csX512" fmla="*/ 6324607 w 12192000"/>
              <a:gd name="csY512" fmla="*/ 3058832 h 6858000"/>
              <a:gd name="csX513" fmla="*/ 6333441 w 12192000"/>
              <a:gd name="csY513" fmla="*/ 3045848 h 6858000"/>
              <a:gd name="csX514" fmla="*/ 6335098 w 12192000"/>
              <a:gd name="csY514" fmla="*/ 3041520 h 6858000"/>
              <a:gd name="csX515" fmla="*/ 6331785 w 12192000"/>
              <a:gd name="csY515" fmla="*/ 3034719 h 6858000"/>
              <a:gd name="csX516" fmla="*/ 6293136 w 12192000"/>
              <a:gd name="csY516" fmla="*/ 3034719 h 6858000"/>
              <a:gd name="csX517" fmla="*/ 6290375 w 12192000"/>
              <a:gd name="csY517" fmla="*/ 3066252 h 6858000"/>
              <a:gd name="csX518" fmla="*/ 6232402 w 12192000"/>
              <a:gd name="csY518" fmla="*/ 3069962 h 6858000"/>
              <a:gd name="csX519" fmla="*/ 6221911 w 12192000"/>
              <a:gd name="csY519" fmla="*/ 3066871 h 6858000"/>
              <a:gd name="csX520" fmla="*/ 6202587 w 12192000"/>
              <a:gd name="csY520" fmla="*/ 3069344 h 6858000"/>
              <a:gd name="csX521" fmla="*/ 6232402 w 12192000"/>
              <a:gd name="csY521" fmla="*/ 3080474 h 6858000"/>
              <a:gd name="csX522" fmla="*/ 6271603 w 12192000"/>
              <a:gd name="csY522" fmla="*/ 3082329 h 6858000"/>
              <a:gd name="csX523" fmla="*/ 6272155 w 12192000"/>
              <a:gd name="csY523" fmla="*/ 3090366 h 6858000"/>
              <a:gd name="csX524" fmla="*/ 6266082 w 12192000"/>
              <a:gd name="csY524" fmla="*/ 3101495 h 6858000"/>
              <a:gd name="csX525" fmla="*/ 6323503 w 12192000"/>
              <a:gd name="csY525" fmla="*/ 3103968 h 6858000"/>
              <a:gd name="csX526" fmla="*/ 6363809 w 12192000"/>
              <a:gd name="csY526" fmla="*/ 3104586 h 6858000"/>
              <a:gd name="csX527" fmla="*/ 6378164 w 12192000"/>
              <a:gd name="csY527" fmla="*/ 3112624 h 6858000"/>
              <a:gd name="csX528" fmla="*/ 6403010 w 12192000"/>
              <a:gd name="csY528" fmla="*/ 3101495 h 6858000"/>
              <a:gd name="csX529" fmla="*/ 6405218 w 12192000"/>
              <a:gd name="csY529" fmla="*/ 3100878 h 6858000"/>
              <a:gd name="csX530" fmla="*/ 6426199 w 12192000"/>
              <a:gd name="csY530" fmla="*/ 3084183 h 6858000"/>
              <a:gd name="csX531" fmla="*/ 6427303 w 12192000"/>
              <a:gd name="csY531" fmla="*/ 3080474 h 6858000"/>
              <a:gd name="csX532" fmla="*/ 6447180 w 12192000"/>
              <a:gd name="csY532" fmla="*/ 3114480 h 6858000"/>
              <a:gd name="csX533" fmla="*/ 6466505 w 12192000"/>
              <a:gd name="csY533" fmla="*/ 3121281 h 6858000"/>
              <a:gd name="csX534" fmla="*/ 6469817 w 12192000"/>
              <a:gd name="csY534" fmla="*/ 3121281 h 6858000"/>
              <a:gd name="csX535" fmla="*/ 6472578 w 12192000"/>
              <a:gd name="csY535" fmla="*/ 3124372 h 6858000"/>
              <a:gd name="csX536" fmla="*/ 6470369 w 12192000"/>
              <a:gd name="csY536" fmla="*/ 3126846 h 6858000"/>
              <a:gd name="csX537" fmla="*/ 6463192 w 12192000"/>
              <a:gd name="csY537" fmla="*/ 3141067 h 6858000"/>
              <a:gd name="csX538" fmla="*/ 6462087 w 12192000"/>
              <a:gd name="csY538" fmla="*/ 3145396 h 6858000"/>
              <a:gd name="csX539" fmla="*/ 6439450 w 12192000"/>
              <a:gd name="csY539" fmla="*/ 3141685 h 6858000"/>
              <a:gd name="csX540" fmla="*/ 6435033 w 12192000"/>
              <a:gd name="csY540" fmla="*/ 3143540 h 6858000"/>
              <a:gd name="csX541" fmla="*/ 6434481 w 12192000"/>
              <a:gd name="csY541" fmla="*/ 3137975 h 6858000"/>
              <a:gd name="csX542" fmla="*/ 6445524 w 12192000"/>
              <a:gd name="csY542" fmla="*/ 3126227 h 6858000"/>
              <a:gd name="csX543" fmla="*/ 6415709 w 12192000"/>
              <a:gd name="csY543" fmla="*/ 3118189 h 6858000"/>
              <a:gd name="csX544" fmla="*/ 6374299 w 12192000"/>
              <a:gd name="csY544" fmla="*/ 3123754 h 6858000"/>
              <a:gd name="csX545" fmla="*/ 6364913 w 12192000"/>
              <a:gd name="csY545" fmla="*/ 3126227 h 6858000"/>
              <a:gd name="csX546" fmla="*/ 6356079 w 12192000"/>
              <a:gd name="csY546" fmla="*/ 3147869 h 6858000"/>
              <a:gd name="csX547" fmla="*/ 6394176 w 12192000"/>
              <a:gd name="csY547" fmla="*/ 3147869 h 6858000"/>
              <a:gd name="csX548" fmla="*/ 6395832 w 12192000"/>
              <a:gd name="csY548" fmla="*/ 3137975 h 6858000"/>
              <a:gd name="csX549" fmla="*/ 6404114 w 12192000"/>
              <a:gd name="csY549" fmla="*/ 3139212 h 6858000"/>
              <a:gd name="csX550" fmla="*/ 6405218 w 12192000"/>
              <a:gd name="csY550" fmla="*/ 3149104 h 6858000"/>
              <a:gd name="csX551" fmla="*/ 6410187 w 12192000"/>
              <a:gd name="csY551" fmla="*/ 3149722 h 6858000"/>
              <a:gd name="csX552" fmla="*/ 6415157 w 12192000"/>
              <a:gd name="csY552" fmla="*/ 3149104 h 6858000"/>
              <a:gd name="csX553" fmla="*/ 6426751 w 12192000"/>
              <a:gd name="csY553" fmla="*/ 3149104 h 6858000"/>
              <a:gd name="csX554" fmla="*/ 6418469 w 12192000"/>
              <a:gd name="csY554" fmla="*/ 3161471 h 6858000"/>
              <a:gd name="csX555" fmla="*/ 6414604 w 12192000"/>
              <a:gd name="csY555" fmla="*/ 3171363 h 6858000"/>
              <a:gd name="csX556" fmla="*/ 6463192 w 12192000"/>
              <a:gd name="csY556" fmla="*/ 3191767 h 6858000"/>
              <a:gd name="csX557" fmla="*/ 6486381 w 12192000"/>
              <a:gd name="csY557" fmla="*/ 3196095 h 6858000"/>
              <a:gd name="csX558" fmla="*/ 6490246 w 12192000"/>
              <a:gd name="csY558" fmla="*/ 3222064 h 6858000"/>
              <a:gd name="csX559" fmla="*/ 6468713 w 12192000"/>
              <a:gd name="csY559" fmla="*/ 3222682 h 6858000"/>
              <a:gd name="csX560" fmla="*/ 6409083 w 12192000"/>
              <a:gd name="csY560" fmla="*/ 3232575 h 6858000"/>
              <a:gd name="csX561" fmla="*/ 6380372 w 12192000"/>
              <a:gd name="csY561" fmla="*/ 3235666 h 6858000"/>
              <a:gd name="csX562" fmla="*/ 6202035 w 12192000"/>
              <a:gd name="csY562" fmla="*/ 3260398 h 6858000"/>
              <a:gd name="csX563" fmla="*/ 6201483 w 12192000"/>
              <a:gd name="csY563" fmla="*/ 3262253 h 6858000"/>
              <a:gd name="csX564" fmla="*/ 6193753 w 12192000"/>
              <a:gd name="csY564" fmla="*/ 3261635 h 6858000"/>
              <a:gd name="csX565" fmla="*/ 6184919 w 12192000"/>
              <a:gd name="csY565" fmla="*/ 3249887 h 6858000"/>
              <a:gd name="csX566" fmla="*/ 6184367 w 12192000"/>
              <a:gd name="csY566" fmla="*/ 3249269 h 6858000"/>
              <a:gd name="csX567" fmla="*/ 6163938 w 12192000"/>
              <a:gd name="csY567" fmla="*/ 3249269 h 6858000"/>
              <a:gd name="csX568" fmla="*/ 6135779 w 12192000"/>
              <a:gd name="csY568" fmla="*/ 3251742 h 6858000"/>
              <a:gd name="csX569" fmla="*/ 6124737 w 12192000"/>
              <a:gd name="csY569" fmla="*/ 3262872 h 6858000"/>
              <a:gd name="csX570" fmla="*/ 6172772 w 12192000"/>
              <a:gd name="csY570" fmla="*/ 3286985 h 6858000"/>
              <a:gd name="csX571" fmla="*/ 6174428 w 12192000"/>
              <a:gd name="csY571" fmla="*/ 3286985 h 6858000"/>
              <a:gd name="csX572" fmla="*/ 6174428 w 12192000"/>
              <a:gd name="csY572" fmla="*/ 3296260 h 6858000"/>
              <a:gd name="csX573" fmla="*/ 6184367 w 12192000"/>
              <a:gd name="csY573" fmla="*/ 3307389 h 6858000"/>
              <a:gd name="csX574" fmla="*/ 6199274 w 12192000"/>
              <a:gd name="csY574" fmla="*/ 3309862 h 6858000"/>
              <a:gd name="csX575" fmla="*/ 6176637 w 12192000"/>
              <a:gd name="csY575" fmla="*/ 3324702 h 6858000"/>
              <a:gd name="csX576" fmla="*/ 6173324 w 12192000"/>
              <a:gd name="csY576" fmla="*/ 3341395 h 6858000"/>
              <a:gd name="csX577" fmla="*/ 6304179 w 12192000"/>
              <a:gd name="csY577" fmla="*/ 3340159 h 6858000"/>
              <a:gd name="csX578" fmla="*/ 6315221 w 12192000"/>
              <a:gd name="csY578" fmla="*/ 3344487 h 6858000"/>
              <a:gd name="csX579" fmla="*/ 6320190 w 12192000"/>
              <a:gd name="csY579" fmla="*/ 3348197 h 6858000"/>
              <a:gd name="csX580" fmla="*/ 6315221 w 12192000"/>
              <a:gd name="csY580" fmla="*/ 3351907 h 6858000"/>
              <a:gd name="csX581" fmla="*/ 6269395 w 12192000"/>
              <a:gd name="csY581" fmla="*/ 3354380 h 6858000"/>
              <a:gd name="csX582" fmla="*/ 6230193 w 12192000"/>
              <a:gd name="csY582" fmla="*/ 3366127 h 6858000"/>
              <a:gd name="csX583" fmla="*/ 6230193 w 12192000"/>
              <a:gd name="csY583" fmla="*/ 3365509 h 6858000"/>
              <a:gd name="csX584" fmla="*/ 6184367 w 12192000"/>
              <a:gd name="csY584" fmla="*/ 3374784 h 6858000"/>
              <a:gd name="csX585" fmla="*/ 6157864 w 12192000"/>
              <a:gd name="csY585" fmla="*/ 3376639 h 6858000"/>
              <a:gd name="csX586" fmla="*/ 6094922 w 12192000"/>
              <a:gd name="csY586" fmla="*/ 3391478 h 6858000"/>
              <a:gd name="csX587" fmla="*/ 6094922 w 12192000"/>
              <a:gd name="csY587" fmla="*/ 3393951 h 6858000"/>
              <a:gd name="csX588" fmla="*/ 6096578 w 12192000"/>
              <a:gd name="csY588" fmla="*/ 3398898 h 6858000"/>
              <a:gd name="csX589" fmla="*/ 6093265 w 12192000"/>
              <a:gd name="csY589" fmla="*/ 3407554 h 6858000"/>
              <a:gd name="csX590" fmla="*/ 6015415 w 12192000"/>
              <a:gd name="csY590" fmla="*/ 3410027 h 6858000"/>
              <a:gd name="csX591" fmla="*/ 6002716 w 12192000"/>
              <a:gd name="csY591" fmla="*/ 3420538 h 6858000"/>
              <a:gd name="csX592" fmla="*/ 5933700 w 12192000"/>
              <a:gd name="csY592" fmla="*/ 3432904 h 6858000"/>
              <a:gd name="csX593" fmla="*/ 5934252 w 12192000"/>
              <a:gd name="csY593" fmla="*/ 3453308 h 6858000"/>
              <a:gd name="csX594" fmla="*/ 6008238 w 12192000"/>
              <a:gd name="csY594" fmla="*/ 3452690 h 6858000"/>
              <a:gd name="csX595" fmla="*/ 6075045 w 12192000"/>
              <a:gd name="csY595" fmla="*/ 3453308 h 6858000"/>
              <a:gd name="csX596" fmla="*/ 6079462 w 12192000"/>
              <a:gd name="csY596" fmla="*/ 3452071 h 6858000"/>
              <a:gd name="csX597" fmla="*/ 6083327 w 12192000"/>
              <a:gd name="csY597" fmla="*/ 3455163 h 6858000"/>
              <a:gd name="csX598" fmla="*/ 6103204 w 12192000"/>
              <a:gd name="csY598" fmla="*/ 3455781 h 6858000"/>
              <a:gd name="csX599" fmla="*/ 6107069 w 12192000"/>
              <a:gd name="csY599" fmla="*/ 3452690 h 6858000"/>
              <a:gd name="csX600" fmla="*/ 6111486 w 12192000"/>
              <a:gd name="csY600" fmla="*/ 3453308 h 6858000"/>
              <a:gd name="csX601" fmla="*/ 6129154 w 12192000"/>
              <a:gd name="csY601" fmla="*/ 3452071 h 6858000"/>
              <a:gd name="csX602" fmla="*/ 6134123 w 12192000"/>
              <a:gd name="csY602" fmla="*/ 3465056 h 6858000"/>
              <a:gd name="csX603" fmla="*/ 6172220 w 12192000"/>
              <a:gd name="csY603" fmla="*/ 3465056 h 6858000"/>
              <a:gd name="csX604" fmla="*/ 6176085 w 12192000"/>
              <a:gd name="csY604" fmla="*/ 3458254 h 6858000"/>
              <a:gd name="csX605" fmla="*/ 6183815 w 12192000"/>
              <a:gd name="csY605" fmla="*/ 3466292 h 6858000"/>
              <a:gd name="csX606" fmla="*/ 6195409 w 12192000"/>
              <a:gd name="csY606" fmla="*/ 3464437 h 6858000"/>
              <a:gd name="csX607" fmla="*/ 6194857 w 12192000"/>
              <a:gd name="csY607" fmla="*/ 3467529 h 6858000"/>
              <a:gd name="csX608" fmla="*/ 6183815 w 12192000"/>
              <a:gd name="csY608" fmla="*/ 3476185 h 6858000"/>
              <a:gd name="csX609" fmla="*/ 6168355 w 12192000"/>
              <a:gd name="csY609" fmla="*/ 3479277 h 6858000"/>
              <a:gd name="csX610" fmla="*/ 6160073 w 12192000"/>
              <a:gd name="csY610" fmla="*/ 3487315 h 6858000"/>
              <a:gd name="csX611" fmla="*/ 6145165 w 12192000"/>
              <a:gd name="csY611" fmla="*/ 3488551 h 6858000"/>
              <a:gd name="csX612" fmla="*/ 6133571 w 12192000"/>
              <a:gd name="csY612" fmla="*/ 3491024 h 6858000"/>
              <a:gd name="csX613" fmla="*/ 6123632 w 12192000"/>
              <a:gd name="csY613" fmla="*/ 3498444 h 6858000"/>
              <a:gd name="csX614" fmla="*/ 6107621 w 12192000"/>
              <a:gd name="csY614" fmla="*/ 3502154 h 6858000"/>
              <a:gd name="csX615" fmla="*/ 6099339 w 12192000"/>
              <a:gd name="csY615" fmla="*/ 3502772 h 6858000"/>
              <a:gd name="csX616" fmla="*/ 6076149 w 12192000"/>
              <a:gd name="csY616" fmla="*/ 3500917 h 6858000"/>
              <a:gd name="csX617" fmla="*/ 6071180 w 12192000"/>
              <a:gd name="csY617" fmla="*/ 3505864 h 6858000"/>
              <a:gd name="csX618" fmla="*/ 6043022 w 12192000"/>
              <a:gd name="csY618" fmla="*/ 3510810 h 6858000"/>
              <a:gd name="csX619" fmla="*/ 6025354 w 12192000"/>
              <a:gd name="csY619" fmla="*/ 3512665 h 6858000"/>
              <a:gd name="csX620" fmla="*/ 5992226 w 12192000"/>
              <a:gd name="csY620" fmla="*/ 3521939 h 6858000"/>
              <a:gd name="csX621" fmla="*/ 5993882 w 12192000"/>
              <a:gd name="csY621" fmla="*/ 3525031 h 6858000"/>
              <a:gd name="csX622" fmla="*/ 5976766 w 12192000"/>
              <a:gd name="csY622" fmla="*/ 3524413 h 6858000"/>
              <a:gd name="csX623" fmla="*/ 5974558 w 12192000"/>
              <a:gd name="csY623" fmla="*/ 3545435 h 6858000"/>
              <a:gd name="csX624" fmla="*/ 6003268 w 12192000"/>
              <a:gd name="csY624" fmla="*/ 3548526 h 6858000"/>
              <a:gd name="csX625" fmla="*/ 6012102 w 12192000"/>
              <a:gd name="csY625" fmla="*/ 3547290 h 6858000"/>
              <a:gd name="csX626" fmla="*/ 6014311 w 12192000"/>
              <a:gd name="csY626" fmla="*/ 3549763 h 6858000"/>
              <a:gd name="csX627" fmla="*/ 6047439 w 12192000"/>
              <a:gd name="csY627" fmla="*/ 3555328 h 6858000"/>
              <a:gd name="csX628" fmla="*/ 6073389 w 12192000"/>
              <a:gd name="csY628" fmla="*/ 3557801 h 6858000"/>
              <a:gd name="csX629" fmla="*/ 6173876 w 12192000"/>
              <a:gd name="csY629" fmla="*/ 3557182 h 6858000"/>
              <a:gd name="csX630" fmla="*/ 6194305 w 12192000"/>
              <a:gd name="csY630" fmla="*/ 3557182 h 6858000"/>
              <a:gd name="csX631" fmla="*/ 6215838 w 12192000"/>
              <a:gd name="csY631" fmla="*/ 3567075 h 6858000"/>
              <a:gd name="csX632" fmla="*/ 6234610 w 12192000"/>
              <a:gd name="csY632" fmla="*/ 3568930 h 6858000"/>
              <a:gd name="csX633" fmla="*/ 6284854 w 12192000"/>
              <a:gd name="csY633" fmla="*/ 3568930 h 6858000"/>
              <a:gd name="csX634" fmla="*/ 6315221 w 12192000"/>
              <a:gd name="csY634" fmla="*/ 3568312 h 6858000"/>
              <a:gd name="csX635" fmla="*/ 6402458 w 12192000"/>
              <a:gd name="csY635" fmla="*/ 3593044 h 6858000"/>
              <a:gd name="csX636" fmla="*/ 6416261 w 12192000"/>
              <a:gd name="csY636" fmla="*/ 3580060 h 6858000"/>
              <a:gd name="csX637" fmla="*/ 6425647 w 12192000"/>
              <a:gd name="csY637" fmla="*/ 3581296 h 6858000"/>
              <a:gd name="csX638" fmla="*/ 6543250 w 12192000"/>
              <a:gd name="csY638" fmla="*/ 3612211 h 6858000"/>
              <a:gd name="csX639" fmla="*/ 6557606 w 12192000"/>
              <a:gd name="csY639" fmla="*/ 3602937 h 6858000"/>
              <a:gd name="csX640" fmla="*/ 6577482 w 12192000"/>
              <a:gd name="csY640" fmla="*/ 3604792 h 6858000"/>
              <a:gd name="csX641" fmla="*/ 6596255 w 12192000"/>
              <a:gd name="csY641" fmla="*/ 3610356 h 6858000"/>
              <a:gd name="csX642" fmla="*/ 6595703 w 12192000"/>
              <a:gd name="csY642" fmla="*/ 3610975 h 6858000"/>
              <a:gd name="csX643" fmla="*/ 6668032 w 12192000"/>
              <a:gd name="csY643" fmla="*/ 3614684 h 6858000"/>
              <a:gd name="csX644" fmla="*/ 6676314 w 12192000"/>
              <a:gd name="csY644" fmla="*/ 3610975 h 6858000"/>
              <a:gd name="csX645" fmla="*/ 6680178 w 12192000"/>
              <a:gd name="csY645" fmla="*/ 3623341 h 6858000"/>
              <a:gd name="csX646" fmla="*/ 6683491 w 12192000"/>
              <a:gd name="csY646" fmla="*/ 3622722 h 6858000"/>
              <a:gd name="csX647" fmla="*/ 6686804 w 12192000"/>
              <a:gd name="csY647" fmla="*/ 3623959 h 6858000"/>
              <a:gd name="csX648" fmla="*/ 6698951 w 12192000"/>
              <a:gd name="csY648" fmla="*/ 3613448 h 6858000"/>
              <a:gd name="csX649" fmla="*/ 6701711 w 12192000"/>
              <a:gd name="csY649" fmla="*/ 3610356 h 6858000"/>
              <a:gd name="csX650" fmla="*/ 6702264 w 12192000"/>
              <a:gd name="csY650" fmla="*/ 3607883 h 6858000"/>
              <a:gd name="csX651" fmla="*/ 6730974 w 12192000"/>
              <a:gd name="csY651" fmla="*/ 3612829 h 6858000"/>
              <a:gd name="csX652" fmla="*/ 6797782 w 12192000"/>
              <a:gd name="csY652" fmla="*/ 3612829 h 6858000"/>
              <a:gd name="csX653" fmla="*/ 6826285 w 12192000"/>
              <a:gd name="csY653" fmla="*/ 3607110 h 6858000"/>
              <a:gd name="csX654" fmla="*/ 6850857 w 12192000"/>
              <a:gd name="csY654" fmla="*/ 3610919 h 6858000"/>
              <a:gd name="csX655" fmla="*/ 6830370 w 12192000"/>
              <a:gd name="csY655" fmla="*/ 3619105 h 6858000"/>
              <a:gd name="csX656" fmla="*/ 6813806 w 12192000"/>
              <a:gd name="csY656" fmla="*/ 3622815 h 6858000"/>
              <a:gd name="csX657" fmla="*/ 6770188 w 12192000"/>
              <a:gd name="csY657" fmla="*/ 3631471 h 6858000"/>
              <a:gd name="csX658" fmla="*/ 6753624 w 12192000"/>
              <a:gd name="csY658" fmla="*/ 3634563 h 6858000"/>
              <a:gd name="csX659" fmla="*/ 6798346 w 12192000"/>
              <a:gd name="csY659" fmla="*/ 3672279 h 6858000"/>
              <a:gd name="csX660" fmla="*/ 6799451 w 12192000"/>
              <a:gd name="csY660" fmla="*/ 3678462 h 6858000"/>
              <a:gd name="csX661" fmla="*/ 6881718 w 12192000"/>
              <a:gd name="csY661" fmla="*/ 3677226 h 6858000"/>
              <a:gd name="csX662" fmla="*/ 6880062 w 12192000"/>
              <a:gd name="csY662" fmla="*/ 3679699 h 6858000"/>
              <a:gd name="csX663" fmla="*/ 6935274 w 12192000"/>
              <a:gd name="csY663" fmla="*/ 3688355 h 6858000"/>
              <a:gd name="csX664" fmla="*/ 6950734 w 12192000"/>
              <a:gd name="csY664" fmla="*/ 3690828 h 6858000"/>
              <a:gd name="csX665" fmla="*/ 6948525 w 12192000"/>
              <a:gd name="csY665" fmla="*/ 3708759 h 6858000"/>
              <a:gd name="csX666" fmla="*/ 6943004 w 12192000"/>
              <a:gd name="csY666" fmla="*/ 3713087 h 6858000"/>
              <a:gd name="csX667" fmla="*/ 6940244 w 12192000"/>
              <a:gd name="csY667" fmla="*/ 3713087 h 6858000"/>
              <a:gd name="csX668" fmla="*/ 6931962 w 12192000"/>
              <a:gd name="csY668" fmla="*/ 3711232 h 6858000"/>
              <a:gd name="csX669" fmla="*/ 6927545 w 12192000"/>
              <a:gd name="csY669" fmla="*/ 3703194 h 6858000"/>
              <a:gd name="csX670" fmla="*/ 6911533 w 12192000"/>
              <a:gd name="csY670" fmla="*/ 3701958 h 6858000"/>
              <a:gd name="csX671" fmla="*/ 6909876 w 12192000"/>
              <a:gd name="csY671" fmla="*/ 3711850 h 6858000"/>
              <a:gd name="csX672" fmla="*/ 6891104 w 12192000"/>
              <a:gd name="csY672" fmla="*/ 3713087 h 6858000"/>
              <a:gd name="csX673" fmla="*/ 6898834 w 12192000"/>
              <a:gd name="csY673" fmla="*/ 3722362 h 6858000"/>
              <a:gd name="csX674" fmla="*/ 6868467 w 12192000"/>
              <a:gd name="csY674" fmla="*/ 3726690 h 6858000"/>
              <a:gd name="csX675" fmla="*/ 6869571 w 12192000"/>
              <a:gd name="csY675" fmla="*/ 3726071 h 6858000"/>
              <a:gd name="csX676" fmla="*/ 6790064 w 12192000"/>
              <a:gd name="csY676" fmla="*/ 3723598 h 6858000"/>
              <a:gd name="csX677" fmla="*/ 6787304 w 12192000"/>
              <a:gd name="csY677" fmla="*/ 3726690 h 6858000"/>
              <a:gd name="csX678" fmla="*/ 6783439 w 12192000"/>
              <a:gd name="csY678" fmla="*/ 3725453 h 6858000"/>
              <a:gd name="csX679" fmla="*/ 6759697 w 12192000"/>
              <a:gd name="csY679" fmla="*/ 3734109 h 6858000"/>
              <a:gd name="csX680" fmla="*/ 6743686 w 12192000"/>
              <a:gd name="csY680" fmla="*/ 3737201 h 6858000"/>
              <a:gd name="csX681" fmla="*/ 6681295 w 12192000"/>
              <a:gd name="csY681" fmla="*/ 3773681 h 6858000"/>
              <a:gd name="csX682" fmla="*/ 6681847 w 12192000"/>
              <a:gd name="csY682" fmla="*/ 3773062 h 6858000"/>
              <a:gd name="csX683" fmla="*/ 6668596 w 12192000"/>
              <a:gd name="csY683" fmla="*/ 3780482 h 6858000"/>
              <a:gd name="csX684" fmla="*/ 6658658 w 12192000"/>
              <a:gd name="csY684" fmla="*/ 3780482 h 6858000"/>
              <a:gd name="csX685" fmla="*/ 6585777 w 12192000"/>
              <a:gd name="csY685" fmla="*/ 3770589 h 6858000"/>
              <a:gd name="csX686" fmla="*/ 6557618 w 12192000"/>
              <a:gd name="csY686" fmla="*/ 3768734 h 6858000"/>
              <a:gd name="csX687" fmla="*/ 6497436 w 12192000"/>
              <a:gd name="csY687" fmla="*/ 3768116 h 6858000"/>
              <a:gd name="csX688" fmla="*/ 6481977 w 12192000"/>
              <a:gd name="csY688" fmla="*/ 3771207 h 6858000"/>
              <a:gd name="csX689" fmla="*/ 6490811 w 12192000"/>
              <a:gd name="csY689" fmla="*/ 3790993 h 6858000"/>
              <a:gd name="csX690" fmla="*/ 6517865 w 12192000"/>
              <a:gd name="csY690" fmla="*/ 3793466 h 6858000"/>
              <a:gd name="csX691" fmla="*/ 6559275 w 12192000"/>
              <a:gd name="csY691" fmla="*/ 3802741 h 6858000"/>
              <a:gd name="csX692" fmla="*/ 6563692 w 12192000"/>
              <a:gd name="csY692" fmla="*/ 3801504 h 6858000"/>
              <a:gd name="csX693" fmla="*/ 6567557 w 12192000"/>
              <a:gd name="csY693" fmla="*/ 3803977 h 6858000"/>
              <a:gd name="csX694" fmla="*/ 6573630 w 12192000"/>
              <a:gd name="csY694" fmla="*/ 3808305 h 6858000"/>
              <a:gd name="csX695" fmla="*/ 6576943 w 12192000"/>
              <a:gd name="csY695" fmla="*/ 3808924 h 6858000"/>
              <a:gd name="csX696" fmla="*/ 6573630 w 12192000"/>
              <a:gd name="csY696" fmla="*/ 3809542 h 6858000"/>
              <a:gd name="csX697" fmla="*/ 6567557 w 12192000"/>
              <a:gd name="csY697" fmla="*/ 3813870 h 6858000"/>
              <a:gd name="csX698" fmla="*/ 6449401 w 12192000"/>
              <a:gd name="csY698" fmla="*/ 3815725 h 6858000"/>
              <a:gd name="csX699" fmla="*/ 6389219 w 12192000"/>
              <a:gd name="csY699" fmla="*/ 3821290 h 6858000"/>
              <a:gd name="csX700" fmla="*/ 6385354 w 12192000"/>
              <a:gd name="csY700" fmla="*/ 3826236 h 6858000"/>
              <a:gd name="csX701" fmla="*/ 6356091 w 12192000"/>
              <a:gd name="csY701" fmla="*/ 3823763 h 6858000"/>
              <a:gd name="csX702" fmla="*/ 6345601 w 12192000"/>
              <a:gd name="csY702" fmla="*/ 3823763 h 6858000"/>
              <a:gd name="csX703" fmla="*/ 6315786 w 12192000"/>
              <a:gd name="csY703" fmla="*/ 3823763 h 6858000"/>
              <a:gd name="csX704" fmla="*/ 6306952 w 12192000"/>
              <a:gd name="csY704" fmla="*/ 3825618 h 6858000"/>
              <a:gd name="csX705" fmla="*/ 6314681 w 12192000"/>
              <a:gd name="csY705" fmla="*/ 3837984 h 6858000"/>
              <a:gd name="csX706" fmla="*/ 6317442 w 12192000"/>
              <a:gd name="csY706" fmla="*/ 3847258 h 6858000"/>
              <a:gd name="csX707" fmla="*/ 6356643 w 12192000"/>
              <a:gd name="csY707" fmla="*/ 3858388 h 6858000"/>
              <a:gd name="csX708" fmla="*/ 6374311 w 12192000"/>
              <a:gd name="csY708" fmla="*/ 3857151 h 6858000"/>
              <a:gd name="csX709" fmla="*/ 6385354 w 12192000"/>
              <a:gd name="csY709" fmla="*/ 3862716 h 6858000"/>
              <a:gd name="csX710" fmla="*/ 6391980 w 12192000"/>
              <a:gd name="csY710" fmla="*/ 3868899 h 6858000"/>
              <a:gd name="csX711" fmla="*/ 6357195 w 12192000"/>
              <a:gd name="csY711" fmla="*/ 3887448 h 6858000"/>
              <a:gd name="csX712" fmla="*/ 6357748 w 12192000"/>
              <a:gd name="csY712" fmla="*/ 3889303 h 6858000"/>
              <a:gd name="csX713" fmla="*/ 6363821 w 12192000"/>
              <a:gd name="csY713" fmla="*/ 3899814 h 6858000"/>
              <a:gd name="csX714" fmla="*/ 6364373 w 12192000"/>
              <a:gd name="csY714" fmla="*/ 3899814 h 6858000"/>
              <a:gd name="csX715" fmla="*/ 6356643 w 12192000"/>
              <a:gd name="csY715" fmla="*/ 3902905 h 6858000"/>
              <a:gd name="csX716" fmla="*/ 6338423 w 12192000"/>
              <a:gd name="csY716" fmla="*/ 3905379 h 6858000"/>
              <a:gd name="csX717" fmla="*/ 6358852 w 12192000"/>
              <a:gd name="csY717" fmla="*/ 3926401 h 6858000"/>
              <a:gd name="csX718" fmla="*/ 6377072 w 12192000"/>
              <a:gd name="csY718" fmla="*/ 3930111 h 6858000"/>
              <a:gd name="csX719" fmla="*/ 6385354 w 12192000"/>
              <a:gd name="csY719" fmla="*/ 3929492 h 6858000"/>
              <a:gd name="csX720" fmla="*/ 6398053 w 12192000"/>
              <a:gd name="csY720" fmla="*/ 3936912 h 6858000"/>
              <a:gd name="csX721" fmla="*/ 6396397 w 12192000"/>
              <a:gd name="csY721" fmla="*/ 3960407 h 6858000"/>
              <a:gd name="csX722" fmla="*/ 6395844 w 12192000"/>
              <a:gd name="csY722" fmla="*/ 3961026 h 6858000"/>
              <a:gd name="csX723" fmla="*/ 6386458 w 12192000"/>
              <a:gd name="csY723" fmla="*/ 3971537 h 6858000"/>
              <a:gd name="csX724" fmla="*/ 6385354 w 12192000"/>
              <a:gd name="csY724" fmla="*/ 3972155 h 6858000"/>
              <a:gd name="csX725" fmla="*/ 6368238 w 12192000"/>
              <a:gd name="csY725" fmla="*/ 4000597 h 6858000"/>
              <a:gd name="csX726" fmla="*/ 6368238 w 12192000"/>
              <a:gd name="csY726" fmla="*/ 4001833 h 6858000"/>
              <a:gd name="csX727" fmla="*/ 6363269 w 12192000"/>
              <a:gd name="csY727" fmla="*/ 4025947 h 6858000"/>
              <a:gd name="csX728" fmla="*/ 6366029 w 12192000"/>
              <a:gd name="csY728" fmla="*/ 4051916 h 6858000"/>
              <a:gd name="csX729" fmla="*/ 6387010 w 12192000"/>
              <a:gd name="csY729" fmla="*/ 4062427 h 6858000"/>
              <a:gd name="csX730" fmla="*/ 6386458 w 12192000"/>
              <a:gd name="csY730" fmla="*/ 4062427 h 6858000"/>
              <a:gd name="csX731" fmla="*/ 6418482 w 12192000"/>
              <a:gd name="csY731" fmla="*/ 4073556 h 6858000"/>
              <a:gd name="csX732" fmla="*/ 6422899 w 12192000"/>
              <a:gd name="csY732" fmla="*/ 4072320 h 6858000"/>
              <a:gd name="csX733" fmla="*/ 6426212 w 12192000"/>
              <a:gd name="csY733" fmla="*/ 4075411 h 6858000"/>
              <a:gd name="csX734" fmla="*/ 6449401 w 12192000"/>
              <a:gd name="csY734" fmla="*/ 4079739 h 6858000"/>
              <a:gd name="csX735" fmla="*/ 6427316 w 12192000"/>
              <a:gd name="csY735" fmla="*/ 4089014 h 6858000"/>
              <a:gd name="csX736" fmla="*/ 6416825 w 12192000"/>
              <a:gd name="csY736" fmla="*/ 4100143 h 6858000"/>
              <a:gd name="csX737" fmla="*/ 6416273 w 12192000"/>
              <a:gd name="csY737" fmla="*/ 4106326 h 6858000"/>
              <a:gd name="csX738" fmla="*/ 6428972 w 12192000"/>
              <a:gd name="csY738" fmla="*/ 4152080 h 6858000"/>
              <a:gd name="csX739" fmla="*/ 6485841 w 12192000"/>
              <a:gd name="csY739" fmla="*/ 4154554 h 6858000"/>
              <a:gd name="csX740" fmla="*/ 6497436 w 12192000"/>
              <a:gd name="csY740" fmla="*/ 4175576 h 6858000"/>
              <a:gd name="csX741" fmla="*/ 6496332 w 12192000"/>
              <a:gd name="csY741" fmla="*/ 4174957 h 6858000"/>
              <a:gd name="csX742" fmla="*/ 6502405 w 12192000"/>
              <a:gd name="csY742" fmla="*/ 4182377 h 6858000"/>
              <a:gd name="csX743" fmla="*/ 6506270 w 12192000"/>
              <a:gd name="csY743" fmla="*/ 4184850 h 6858000"/>
              <a:gd name="csX744" fmla="*/ 6504614 w 12192000"/>
              <a:gd name="csY744" fmla="*/ 4188560 h 6858000"/>
              <a:gd name="csX745" fmla="*/ 6486946 w 12192000"/>
              <a:gd name="csY745" fmla="*/ 4193506 h 6858000"/>
              <a:gd name="csX746" fmla="*/ 6475351 w 12192000"/>
              <a:gd name="csY746" fmla="*/ 4197835 h 6858000"/>
              <a:gd name="csX747" fmla="*/ 6427868 w 12192000"/>
              <a:gd name="csY747" fmla="*/ 4199689 h 6858000"/>
              <a:gd name="csX748" fmla="*/ 6416135 w 12192000"/>
              <a:gd name="csY748" fmla="*/ 4203863 h 6858000"/>
              <a:gd name="csX749" fmla="*/ 6405824 w 12192000"/>
              <a:gd name="csY749" fmla="*/ 4210440 h 6858000"/>
              <a:gd name="csX750" fmla="*/ 6405783 w 12192000"/>
              <a:gd name="csY750" fmla="*/ 4210201 h 6858000"/>
              <a:gd name="csX751" fmla="*/ 6405231 w 12192000"/>
              <a:gd name="csY751" fmla="*/ 4210819 h 6858000"/>
              <a:gd name="csX752" fmla="*/ 6405824 w 12192000"/>
              <a:gd name="csY752" fmla="*/ 4210440 h 6858000"/>
              <a:gd name="csX753" fmla="*/ 6408466 w 12192000"/>
              <a:gd name="csY753" fmla="*/ 4225600 h 6858000"/>
              <a:gd name="csX754" fmla="*/ 6438358 w 12192000"/>
              <a:gd name="csY754" fmla="*/ 4238642 h 6858000"/>
              <a:gd name="csX755" fmla="*/ 6405231 w 12192000"/>
              <a:gd name="csY755" fmla="*/ 4265848 h 6858000"/>
              <a:gd name="csX756" fmla="*/ 6406887 w 12192000"/>
              <a:gd name="csY756" fmla="*/ 4263993 h 6858000"/>
              <a:gd name="csX757" fmla="*/ 6404126 w 12192000"/>
              <a:gd name="csY757" fmla="*/ 4275740 h 6858000"/>
              <a:gd name="csX758" fmla="*/ 6395844 w 12192000"/>
              <a:gd name="csY758" fmla="*/ 4277595 h 6858000"/>
              <a:gd name="csX759" fmla="*/ 6416825 w 12192000"/>
              <a:gd name="csY759" fmla="*/ 4299236 h 6858000"/>
              <a:gd name="csX760" fmla="*/ 6421242 w 12192000"/>
              <a:gd name="csY760" fmla="*/ 4298617 h 6858000"/>
              <a:gd name="csX761" fmla="*/ 6425107 w 12192000"/>
              <a:gd name="csY761" fmla="*/ 4301091 h 6858000"/>
              <a:gd name="csX762" fmla="*/ 6433389 w 12192000"/>
              <a:gd name="csY762" fmla="*/ 4301709 h 6858000"/>
              <a:gd name="csX763" fmla="*/ 6444432 w 12192000"/>
              <a:gd name="csY763" fmla="*/ 4310983 h 6858000"/>
              <a:gd name="csX764" fmla="*/ 6444984 w 12192000"/>
              <a:gd name="csY764" fmla="*/ 4311602 h 6858000"/>
              <a:gd name="csX765" fmla="*/ 6459339 w 12192000"/>
              <a:gd name="csY765" fmla="*/ 4320876 h 6858000"/>
              <a:gd name="csX766" fmla="*/ 6490811 w 12192000"/>
              <a:gd name="csY766" fmla="*/ 4320876 h 6858000"/>
              <a:gd name="csX767" fmla="*/ 6521730 w 12192000"/>
              <a:gd name="csY767" fmla="*/ 4325204 h 6858000"/>
              <a:gd name="csX768" fmla="*/ 6515104 w 12192000"/>
              <a:gd name="csY768" fmla="*/ 4343753 h 6858000"/>
              <a:gd name="csX769" fmla="*/ 6514552 w 12192000"/>
              <a:gd name="csY769" fmla="*/ 4344372 h 6858000"/>
              <a:gd name="csX770" fmla="*/ 6506270 w 12192000"/>
              <a:gd name="csY770" fmla="*/ 4357356 h 6858000"/>
              <a:gd name="csX771" fmla="*/ 6477007 w 12192000"/>
              <a:gd name="csY771" fmla="*/ 4357974 h 6858000"/>
              <a:gd name="csX772" fmla="*/ 6485841 w 12192000"/>
              <a:gd name="csY772" fmla="*/ 4344990 h 6858000"/>
              <a:gd name="csX773" fmla="*/ 6487498 w 12192000"/>
              <a:gd name="csY773" fmla="*/ 4340662 h 6858000"/>
              <a:gd name="csX774" fmla="*/ 6484185 w 12192000"/>
              <a:gd name="csY774" fmla="*/ 4333861 h 6858000"/>
              <a:gd name="csX775" fmla="*/ 6445536 w 12192000"/>
              <a:gd name="csY775" fmla="*/ 4333861 h 6858000"/>
              <a:gd name="csX776" fmla="*/ 6442775 w 12192000"/>
              <a:gd name="csY776" fmla="*/ 4365394 h 6858000"/>
              <a:gd name="csX777" fmla="*/ 6384802 w 12192000"/>
              <a:gd name="csY777" fmla="*/ 4369104 h 6858000"/>
              <a:gd name="csX778" fmla="*/ 6374311 w 12192000"/>
              <a:gd name="csY778" fmla="*/ 4366012 h 6858000"/>
              <a:gd name="csX779" fmla="*/ 6354987 w 12192000"/>
              <a:gd name="csY779" fmla="*/ 4368485 h 6858000"/>
              <a:gd name="csX780" fmla="*/ 6384802 w 12192000"/>
              <a:gd name="csY780" fmla="*/ 4379615 h 6858000"/>
              <a:gd name="csX781" fmla="*/ 6424003 w 12192000"/>
              <a:gd name="csY781" fmla="*/ 4381470 h 6858000"/>
              <a:gd name="csX782" fmla="*/ 6424555 w 12192000"/>
              <a:gd name="csY782" fmla="*/ 4389508 h 6858000"/>
              <a:gd name="csX783" fmla="*/ 6418482 w 12192000"/>
              <a:gd name="csY783" fmla="*/ 4400637 h 6858000"/>
              <a:gd name="csX784" fmla="*/ 6475903 w 12192000"/>
              <a:gd name="csY784" fmla="*/ 4403110 h 6858000"/>
              <a:gd name="csX785" fmla="*/ 6516209 w 12192000"/>
              <a:gd name="csY785" fmla="*/ 4403728 h 6858000"/>
              <a:gd name="csX786" fmla="*/ 6530564 w 12192000"/>
              <a:gd name="csY786" fmla="*/ 4411766 h 6858000"/>
              <a:gd name="csX787" fmla="*/ 6555410 w 12192000"/>
              <a:gd name="csY787" fmla="*/ 4400637 h 6858000"/>
              <a:gd name="csX788" fmla="*/ 6557618 w 12192000"/>
              <a:gd name="csY788" fmla="*/ 4400019 h 6858000"/>
              <a:gd name="csX789" fmla="*/ 6578599 w 12192000"/>
              <a:gd name="csY789" fmla="*/ 4383325 h 6858000"/>
              <a:gd name="csX790" fmla="*/ 6579703 w 12192000"/>
              <a:gd name="csY790" fmla="*/ 4379615 h 6858000"/>
              <a:gd name="csX791" fmla="*/ 6599580 w 12192000"/>
              <a:gd name="csY791" fmla="*/ 4413622 h 6858000"/>
              <a:gd name="csX792" fmla="*/ 6618905 w 12192000"/>
              <a:gd name="csY792" fmla="*/ 4420423 h 6858000"/>
              <a:gd name="csX793" fmla="*/ 6622217 w 12192000"/>
              <a:gd name="csY793" fmla="*/ 4420423 h 6858000"/>
              <a:gd name="csX794" fmla="*/ 6624978 w 12192000"/>
              <a:gd name="csY794" fmla="*/ 4423514 h 6858000"/>
              <a:gd name="csX795" fmla="*/ 6622769 w 12192000"/>
              <a:gd name="csY795" fmla="*/ 4425988 h 6858000"/>
              <a:gd name="csX796" fmla="*/ 6615592 w 12192000"/>
              <a:gd name="csY796" fmla="*/ 4440208 h 6858000"/>
              <a:gd name="csX797" fmla="*/ 6614487 w 12192000"/>
              <a:gd name="csY797" fmla="*/ 4444537 h 6858000"/>
              <a:gd name="csX798" fmla="*/ 6591850 w 12192000"/>
              <a:gd name="csY798" fmla="*/ 4440827 h 6858000"/>
              <a:gd name="csX799" fmla="*/ 6587433 w 12192000"/>
              <a:gd name="csY799" fmla="*/ 4442681 h 6858000"/>
              <a:gd name="csX800" fmla="*/ 6586881 w 12192000"/>
              <a:gd name="csY800" fmla="*/ 4437117 h 6858000"/>
              <a:gd name="csX801" fmla="*/ 6597924 w 12192000"/>
              <a:gd name="csY801" fmla="*/ 4425369 h 6858000"/>
              <a:gd name="csX802" fmla="*/ 6568109 w 12192000"/>
              <a:gd name="csY802" fmla="*/ 4417331 h 6858000"/>
              <a:gd name="csX803" fmla="*/ 6526699 w 12192000"/>
              <a:gd name="csY803" fmla="*/ 4422896 h 6858000"/>
              <a:gd name="csX804" fmla="*/ 6517313 w 12192000"/>
              <a:gd name="csY804" fmla="*/ 4425369 h 6858000"/>
              <a:gd name="csX805" fmla="*/ 6508479 w 12192000"/>
              <a:gd name="csY805" fmla="*/ 4447010 h 6858000"/>
              <a:gd name="csX806" fmla="*/ 6546576 w 12192000"/>
              <a:gd name="csY806" fmla="*/ 4447010 h 6858000"/>
              <a:gd name="csX807" fmla="*/ 6548232 w 12192000"/>
              <a:gd name="csY807" fmla="*/ 4437117 h 6858000"/>
              <a:gd name="csX808" fmla="*/ 6556514 w 12192000"/>
              <a:gd name="csY808" fmla="*/ 4438354 h 6858000"/>
              <a:gd name="csX809" fmla="*/ 6557618 w 12192000"/>
              <a:gd name="csY809" fmla="*/ 4448246 h 6858000"/>
              <a:gd name="csX810" fmla="*/ 6562587 w 12192000"/>
              <a:gd name="csY810" fmla="*/ 4448864 h 6858000"/>
              <a:gd name="csX811" fmla="*/ 6567557 w 12192000"/>
              <a:gd name="csY811" fmla="*/ 4448246 h 6858000"/>
              <a:gd name="csX812" fmla="*/ 6579151 w 12192000"/>
              <a:gd name="csY812" fmla="*/ 4448246 h 6858000"/>
              <a:gd name="csX813" fmla="*/ 6570869 w 12192000"/>
              <a:gd name="csY813" fmla="*/ 4460612 h 6858000"/>
              <a:gd name="csX814" fmla="*/ 6567004 w 12192000"/>
              <a:gd name="csY814" fmla="*/ 4470505 h 6858000"/>
              <a:gd name="csX815" fmla="*/ 6615592 w 12192000"/>
              <a:gd name="csY815" fmla="*/ 4490909 h 6858000"/>
              <a:gd name="csX816" fmla="*/ 6638781 w 12192000"/>
              <a:gd name="csY816" fmla="*/ 4495237 h 6858000"/>
              <a:gd name="csX817" fmla="*/ 6642646 w 12192000"/>
              <a:gd name="csY817" fmla="*/ 4521206 h 6858000"/>
              <a:gd name="csX818" fmla="*/ 6621113 w 12192000"/>
              <a:gd name="csY818" fmla="*/ 4521824 h 6858000"/>
              <a:gd name="csX819" fmla="*/ 6561483 w 12192000"/>
              <a:gd name="csY819" fmla="*/ 4531717 h 6858000"/>
              <a:gd name="csX820" fmla="*/ 6532772 w 12192000"/>
              <a:gd name="csY820" fmla="*/ 4534808 h 6858000"/>
              <a:gd name="csX821" fmla="*/ 6354435 w 12192000"/>
              <a:gd name="csY821" fmla="*/ 4559540 h 6858000"/>
              <a:gd name="csX822" fmla="*/ 6353883 w 12192000"/>
              <a:gd name="csY822" fmla="*/ 4561395 h 6858000"/>
              <a:gd name="csX823" fmla="*/ 6346153 w 12192000"/>
              <a:gd name="csY823" fmla="*/ 4560777 h 6858000"/>
              <a:gd name="csX824" fmla="*/ 6337319 w 12192000"/>
              <a:gd name="csY824" fmla="*/ 4549029 h 6858000"/>
              <a:gd name="csX825" fmla="*/ 6336767 w 12192000"/>
              <a:gd name="csY825" fmla="*/ 4548411 h 6858000"/>
              <a:gd name="csX826" fmla="*/ 6316338 w 12192000"/>
              <a:gd name="csY826" fmla="*/ 4548411 h 6858000"/>
              <a:gd name="csX827" fmla="*/ 6288179 w 12192000"/>
              <a:gd name="csY827" fmla="*/ 4550884 h 6858000"/>
              <a:gd name="csX828" fmla="*/ 6277137 w 12192000"/>
              <a:gd name="csY828" fmla="*/ 4562014 h 6858000"/>
              <a:gd name="csX829" fmla="*/ 6325172 w 12192000"/>
              <a:gd name="csY829" fmla="*/ 4586127 h 6858000"/>
              <a:gd name="csX830" fmla="*/ 6326828 w 12192000"/>
              <a:gd name="csY830" fmla="*/ 4586127 h 6858000"/>
              <a:gd name="csX831" fmla="*/ 6326828 w 12192000"/>
              <a:gd name="csY831" fmla="*/ 4595402 h 6858000"/>
              <a:gd name="csX832" fmla="*/ 6336767 w 12192000"/>
              <a:gd name="csY832" fmla="*/ 4606531 h 6858000"/>
              <a:gd name="csX833" fmla="*/ 6351674 w 12192000"/>
              <a:gd name="csY833" fmla="*/ 4609004 h 6858000"/>
              <a:gd name="csX834" fmla="*/ 6329037 w 12192000"/>
              <a:gd name="csY834" fmla="*/ 4623844 h 6858000"/>
              <a:gd name="csX835" fmla="*/ 6325724 w 12192000"/>
              <a:gd name="csY835" fmla="*/ 4640537 h 6858000"/>
              <a:gd name="csX836" fmla="*/ 6456579 w 12192000"/>
              <a:gd name="csY836" fmla="*/ 4639301 h 6858000"/>
              <a:gd name="csX837" fmla="*/ 6467621 w 12192000"/>
              <a:gd name="csY837" fmla="*/ 4643629 h 6858000"/>
              <a:gd name="csX838" fmla="*/ 6472590 w 12192000"/>
              <a:gd name="csY838" fmla="*/ 4647339 h 6858000"/>
              <a:gd name="csX839" fmla="*/ 6467621 w 12192000"/>
              <a:gd name="csY839" fmla="*/ 4651049 h 6858000"/>
              <a:gd name="csX840" fmla="*/ 6421795 w 12192000"/>
              <a:gd name="csY840" fmla="*/ 4653522 h 6858000"/>
              <a:gd name="csX841" fmla="*/ 6382593 w 12192000"/>
              <a:gd name="csY841" fmla="*/ 4665269 h 6858000"/>
              <a:gd name="csX842" fmla="*/ 6382593 w 12192000"/>
              <a:gd name="csY842" fmla="*/ 4664651 h 6858000"/>
              <a:gd name="csX843" fmla="*/ 6336767 w 12192000"/>
              <a:gd name="csY843" fmla="*/ 4673926 h 6858000"/>
              <a:gd name="csX844" fmla="*/ 6310264 w 12192000"/>
              <a:gd name="csY844" fmla="*/ 4675781 h 6858000"/>
              <a:gd name="csX845" fmla="*/ 6247322 w 12192000"/>
              <a:gd name="csY845" fmla="*/ 4690620 h 6858000"/>
              <a:gd name="csX846" fmla="*/ 6247322 w 12192000"/>
              <a:gd name="csY846" fmla="*/ 4693093 h 6858000"/>
              <a:gd name="csX847" fmla="*/ 6248978 w 12192000"/>
              <a:gd name="csY847" fmla="*/ 4698040 h 6858000"/>
              <a:gd name="csX848" fmla="*/ 6245665 w 12192000"/>
              <a:gd name="csY848" fmla="*/ 4706696 h 6858000"/>
              <a:gd name="csX849" fmla="*/ 6167815 w 12192000"/>
              <a:gd name="csY849" fmla="*/ 4709169 h 6858000"/>
              <a:gd name="csX850" fmla="*/ 6155116 w 12192000"/>
              <a:gd name="csY850" fmla="*/ 4719680 h 6858000"/>
              <a:gd name="csX851" fmla="*/ 6086100 w 12192000"/>
              <a:gd name="csY851" fmla="*/ 4732046 h 6858000"/>
              <a:gd name="csX852" fmla="*/ 6086652 w 12192000"/>
              <a:gd name="csY852" fmla="*/ 4752450 h 6858000"/>
              <a:gd name="csX853" fmla="*/ 6160638 w 12192000"/>
              <a:gd name="csY853" fmla="*/ 4751832 h 6858000"/>
              <a:gd name="csX854" fmla="*/ 6227445 w 12192000"/>
              <a:gd name="csY854" fmla="*/ 4752450 h 6858000"/>
              <a:gd name="csX855" fmla="*/ 6231862 w 12192000"/>
              <a:gd name="csY855" fmla="*/ 4751213 h 6858000"/>
              <a:gd name="csX856" fmla="*/ 6235727 w 12192000"/>
              <a:gd name="csY856" fmla="*/ 4754305 h 6858000"/>
              <a:gd name="csX857" fmla="*/ 6255604 w 12192000"/>
              <a:gd name="csY857" fmla="*/ 4754923 h 6858000"/>
              <a:gd name="csX858" fmla="*/ 6259469 w 12192000"/>
              <a:gd name="csY858" fmla="*/ 4751832 h 6858000"/>
              <a:gd name="csX859" fmla="*/ 6263886 w 12192000"/>
              <a:gd name="csY859" fmla="*/ 4752450 h 6858000"/>
              <a:gd name="csX860" fmla="*/ 6281554 w 12192000"/>
              <a:gd name="csY860" fmla="*/ 4751213 h 6858000"/>
              <a:gd name="csX861" fmla="*/ 6286523 w 12192000"/>
              <a:gd name="csY861" fmla="*/ 4764198 h 6858000"/>
              <a:gd name="csX862" fmla="*/ 6324620 w 12192000"/>
              <a:gd name="csY862" fmla="*/ 4764198 h 6858000"/>
              <a:gd name="csX863" fmla="*/ 6328485 w 12192000"/>
              <a:gd name="csY863" fmla="*/ 4757396 h 6858000"/>
              <a:gd name="csX864" fmla="*/ 6336215 w 12192000"/>
              <a:gd name="csY864" fmla="*/ 4765434 h 6858000"/>
              <a:gd name="csX865" fmla="*/ 6347809 w 12192000"/>
              <a:gd name="csY865" fmla="*/ 4763579 h 6858000"/>
              <a:gd name="csX866" fmla="*/ 6347257 w 12192000"/>
              <a:gd name="csY866" fmla="*/ 4766671 h 6858000"/>
              <a:gd name="csX867" fmla="*/ 6336215 w 12192000"/>
              <a:gd name="csY867" fmla="*/ 4775327 h 6858000"/>
              <a:gd name="csX868" fmla="*/ 6320755 w 12192000"/>
              <a:gd name="csY868" fmla="*/ 4778419 h 6858000"/>
              <a:gd name="csX869" fmla="*/ 6312473 w 12192000"/>
              <a:gd name="csY869" fmla="*/ 4786457 h 6858000"/>
              <a:gd name="csX870" fmla="*/ 6297565 w 12192000"/>
              <a:gd name="csY870" fmla="*/ 4787693 h 6858000"/>
              <a:gd name="csX871" fmla="*/ 6285971 w 12192000"/>
              <a:gd name="csY871" fmla="*/ 4790166 h 6858000"/>
              <a:gd name="csX872" fmla="*/ 6276032 w 12192000"/>
              <a:gd name="csY872" fmla="*/ 4797586 h 6858000"/>
              <a:gd name="csX873" fmla="*/ 6260021 w 12192000"/>
              <a:gd name="csY873" fmla="*/ 4801296 h 6858000"/>
              <a:gd name="csX874" fmla="*/ 6251739 w 12192000"/>
              <a:gd name="csY874" fmla="*/ 4801914 h 6858000"/>
              <a:gd name="csX875" fmla="*/ 6228549 w 12192000"/>
              <a:gd name="csY875" fmla="*/ 4800059 h 6858000"/>
              <a:gd name="csX876" fmla="*/ 6223580 w 12192000"/>
              <a:gd name="csY876" fmla="*/ 4805006 h 6858000"/>
              <a:gd name="csX877" fmla="*/ 6195422 w 12192000"/>
              <a:gd name="csY877" fmla="*/ 4809952 h 6858000"/>
              <a:gd name="csX878" fmla="*/ 6177754 w 12192000"/>
              <a:gd name="csY878" fmla="*/ 4811807 h 6858000"/>
              <a:gd name="csX879" fmla="*/ 6144626 w 12192000"/>
              <a:gd name="csY879" fmla="*/ 4821081 h 6858000"/>
              <a:gd name="csX880" fmla="*/ 6146282 w 12192000"/>
              <a:gd name="csY880" fmla="*/ 4824173 h 6858000"/>
              <a:gd name="csX881" fmla="*/ 6129166 w 12192000"/>
              <a:gd name="csY881" fmla="*/ 4823555 h 6858000"/>
              <a:gd name="csX882" fmla="*/ 6126958 w 12192000"/>
              <a:gd name="csY882" fmla="*/ 4844577 h 6858000"/>
              <a:gd name="csX883" fmla="*/ 6155668 w 12192000"/>
              <a:gd name="csY883" fmla="*/ 4847668 h 6858000"/>
              <a:gd name="csX884" fmla="*/ 6164502 w 12192000"/>
              <a:gd name="csY884" fmla="*/ 4846432 h 6858000"/>
              <a:gd name="csX885" fmla="*/ 6166711 w 12192000"/>
              <a:gd name="csY885" fmla="*/ 4848905 h 6858000"/>
              <a:gd name="csX886" fmla="*/ 6199839 w 12192000"/>
              <a:gd name="csY886" fmla="*/ 4854470 h 6858000"/>
              <a:gd name="csX887" fmla="*/ 6225789 w 12192000"/>
              <a:gd name="csY887" fmla="*/ 4856943 h 6858000"/>
              <a:gd name="csX888" fmla="*/ 6326276 w 12192000"/>
              <a:gd name="csY888" fmla="*/ 4856324 h 6858000"/>
              <a:gd name="csX889" fmla="*/ 6346705 w 12192000"/>
              <a:gd name="csY889" fmla="*/ 4856324 h 6858000"/>
              <a:gd name="csX890" fmla="*/ 6368238 w 12192000"/>
              <a:gd name="csY890" fmla="*/ 4866217 h 6858000"/>
              <a:gd name="csX891" fmla="*/ 6387010 w 12192000"/>
              <a:gd name="csY891" fmla="*/ 4868072 h 6858000"/>
              <a:gd name="csX892" fmla="*/ 6437254 w 12192000"/>
              <a:gd name="csY892" fmla="*/ 4868072 h 6858000"/>
              <a:gd name="csX893" fmla="*/ 6467621 w 12192000"/>
              <a:gd name="csY893" fmla="*/ 4867454 h 6858000"/>
              <a:gd name="csX894" fmla="*/ 6554858 w 12192000"/>
              <a:gd name="csY894" fmla="*/ 4892186 h 6858000"/>
              <a:gd name="csX895" fmla="*/ 6568661 w 12192000"/>
              <a:gd name="csY895" fmla="*/ 4879202 h 6858000"/>
              <a:gd name="csX896" fmla="*/ 6578047 w 12192000"/>
              <a:gd name="csY896" fmla="*/ 4880438 h 6858000"/>
              <a:gd name="csX897" fmla="*/ 6695650 w 12192000"/>
              <a:gd name="csY897" fmla="*/ 4911353 h 6858000"/>
              <a:gd name="csX898" fmla="*/ 6710006 w 12192000"/>
              <a:gd name="csY898" fmla="*/ 4902079 h 6858000"/>
              <a:gd name="csX899" fmla="*/ 6729882 w 12192000"/>
              <a:gd name="csY899" fmla="*/ 4903934 h 6858000"/>
              <a:gd name="csX900" fmla="*/ 6748655 w 12192000"/>
              <a:gd name="csY900" fmla="*/ 4909498 h 6858000"/>
              <a:gd name="csX901" fmla="*/ 6748103 w 12192000"/>
              <a:gd name="csY901" fmla="*/ 4910117 h 6858000"/>
              <a:gd name="csX902" fmla="*/ 6820432 w 12192000"/>
              <a:gd name="csY902" fmla="*/ 4913826 h 6858000"/>
              <a:gd name="csX903" fmla="*/ 6828714 w 12192000"/>
              <a:gd name="csY903" fmla="*/ 4910117 h 6858000"/>
              <a:gd name="csX904" fmla="*/ 6832578 w 12192000"/>
              <a:gd name="csY904" fmla="*/ 4922483 h 6858000"/>
              <a:gd name="csX905" fmla="*/ 6835891 w 12192000"/>
              <a:gd name="csY905" fmla="*/ 4921864 h 6858000"/>
              <a:gd name="csX906" fmla="*/ 6839204 w 12192000"/>
              <a:gd name="csY906" fmla="*/ 4923101 h 6858000"/>
              <a:gd name="csX907" fmla="*/ 6851351 w 12192000"/>
              <a:gd name="csY907" fmla="*/ 4912590 h 6858000"/>
              <a:gd name="csX908" fmla="*/ 6854111 w 12192000"/>
              <a:gd name="csY908" fmla="*/ 4909498 h 6858000"/>
              <a:gd name="csX909" fmla="*/ 6854664 w 12192000"/>
              <a:gd name="csY909" fmla="*/ 4907025 h 6858000"/>
              <a:gd name="csX910" fmla="*/ 6883374 w 12192000"/>
              <a:gd name="csY910" fmla="*/ 4911971 h 6858000"/>
              <a:gd name="csX911" fmla="*/ 6950182 w 12192000"/>
              <a:gd name="csY911" fmla="*/ 4911971 h 6858000"/>
              <a:gd name="csX912" fmla="*/ 7007603 w 12192000"/>
              <a:gd name="csY912" fmla="*/ 4910735 h 6858000"/>
              <a:gd name="csX913" fmla="*/ 7013677 w 12192000"/>
              <a:gd name="csY913" fmla="*/ 4920009 h 6858000"/>
              <a:gd name="csX914" fmla="*/ 7153918 w 12192000"/>
              <a:gd name="csY914" fmla="*/ 4913826 h 6858000"/>
              <a:gd name="csX915" fmla="*/ 7164408 w 12192000"/>
              <a:gd name="csY915" fmla="*/ 4913208 h 6858000"/>
              <a:gd name="csX916" fmla="*/ 7204713 w 12192000"/>
              <a:gd name="csY916" fmla="*/ 4912590 h 6858000"/>
              <a:gd name="csX917" fmla="*/ 7216860 w 12192000"/>
              <a:gd name="csY917" fmla="*/ 4923101 h 6858000"/>
              <a:gd name="csX918" fmla="*/ 7254957 w 12192000"/>
              <a:gd name="csY918" fmla="*/ 4925574 h 6858000"/>
              <a:gd name="csX919" fmla="*/ 7270417 w 12192000"/>
              <a:gd name="csY919" fmla="*/ 4933612 h 6858000"/>
              <a:gd name="csX920" fmla="*/ 7270417 w 12192000"/>
              <a:gd name="csY920" fmla="*/ 4932994 h 6858000"/>
              <a:gd name="csX921" fmla="*/ 7285876 w 12192000"/>
              <a:gd name="csY921" fmla="*/ 4914445 h 6858000"/>
              <a:gd name="csX922" fmla="*/ 7315139 w 12192000"/>
              <a:gd name="csY922" fmla="*/ 4911971 h 6858000"/>
              <a:gd name="csX923" fmla="*/ 7368696 w 12192000"/>
              <a:gd name="csY923" fmla="*/ 4908880 h 6858000"/>
              <a:gd name="csX924" fmla="*/ 7377530 w 12192000"/>
              <a:gd name="csY924" fmla="*/ 4921864 h 6858000"/>
              <a:gd name="csX925" fmla="*/ 7388020 w 12192000"/>
              <a:gd name="csY925" fmla="*/ 4933612 h 6858000"/>
              <a:gd name="csX926" fmla="*/ 7415074 w 12192000"/>
              <a:gd name="csY926" fmla="*/ 4933612 h 6858000"/>
              <a:gd name="csX927" fmla="*/ 7447098 w 12192000"/>
              <a:gd name="csY927" fmla="*/ 4923719 h 6858000"/>
              <a:gd name="csX928" fmla="*/ 7445442 w 12192000"/>
              <a:gd name="csY928" fmla="*/ 4921246 h 6858000"/>
              <a:gd name="csX929" fmla="*/ 7466975 w 12192000"/>
              <a:gd name="csY929" fmla="*/ 4927429 h 6858000"/>
              <a:gd name="csX930" fmla="*/ 7470839 w 12192000"/>
              <a:gd name="csY930" fmla="*/ 4929284 h 6858000"/>
              <a:gd name="csX931" fmla="*/ 7471944 w 12192000"/>
              <a:gd name="csY931" fmla="*/ 4928047 h 6858000"/>
              <a:gd name="csX932" fmla="*/ 7479121 w 12192000"/>
              <a:gd name="csY932" fmla="*/ 4945360 h 6858000"/>
              <a:gd name="csX933" fmla="*/ 7483538 w 12192000"/>
              <a:gd name="csY933" fmla="*/ 4945360 h 6858000"/>
              <a:gd name="csX934" fmla="*/ 7487403 w 12192000"/>
              <a:gd name="csY934" fmla="*/ 4947833 h 6858000"/>
              <a:gd name="csX935" fmla="*/ 7517218 w 12192000"/>
              <a:gd name="csY935" fmla="*/ 4947833 h 6858000"/>
              <a:gd name="csX936" fmla="*/ 7521083 w 12192000"/>
              <a:gd name="csY936" fmla="*/ 4945360 h 6858000"/>
              <a:gd name="csX937" fmla="*/ 7525500 w 12192000"/>
              <a:gd name="csY937" fmla="*/ 4945978 h 6858000"/>
              <a:gd name="csX938" fmla="*/ 7547033 w 12192000"/>
              <a:gd name="csY938" fmla="*/ 4934849 h 6858000"/>
              <a:gd name="csX939" fmla="*/ 7545929 w 12192000"/>
              <a:gd name="csY939" fmla="*/ 4933612 h 6858000"/>
              <a:gd name="csX940" fmla="*/ 7557524 w 12192000"/>
              <a:gd name="csY940" fmla="*/ 4935467 h 6858000"/>
              <a:gd name="csX941" fmla="*/ 7557524 w 12192000"/>
              <a:gd name="csY941" fmla="*/ 4926811 h 6858000"/>
              <a:gd name="csX942" fmla="*/ 7558076 w 12192000"/>
              <a:gd name="csY942" fmla="*/ 4926192 h 6858000"/>
              <a:gd name="csX943" fmla="*/ 7569118 w 12192000"/>
              <a:gd name="csY943" fmla="*/ 4934849 h 6858000"/>
              <a:gd name="csX944" fmla="*/ 7573535 w 12192000"/>
              <a:gd name="csY944" fmla="*/ 4935467 h 6858000"/>
              <a:gd name="csX945" fmla="*/ 7577952 w 12192000"/>
              <a:gd name="csY945" fmla="*/ 4935467 h 6858000"/>
              <a:gd name="csX946" fmla="*/ 7578505 w 12192000"/>
              <a:gd name="csY946" fmla="*/ 4942886 h 6858000"/>
              <a:gd name="csX947" fmla="*/ 7599485 w 12192000"/>
              <a:gd name="csY947" fmla="*/ 4957726 h 6858000"/>
              <a:gd name="csX948" fmla="*/ 7627644 w 12192000"/>
              <a:gd name="csY948" fmla="*/ 4959581 h 6858000"/>
              <a:gd name="csX949" fmla="*/ 7642552 w 12192000"/>
              <a:gd name="csY949" fmla="*/ 4968237 h 6858000"/>
              <a:gd name="csX950" fmla="*/ 7667950 w 12192000"/>
              <a:gd name="csY950" fmla="*/ 4971328 h 6858000"/>
              <a:gd name="csX951" fmla="*/ 7833588 w 12192000"/>
              <a:gd name="csY951" fmla="*/ 4979984 h 6858000"/>
              <a:gd name="csX952" fmla="*/ 7833729 w 12192000"/>
              <a:gd name="csY952" fmla="*/ 4979950 h 6858000"/>
              <a:gd name="csX953" fmla="*/ 7831524 w 12192000"/>
              <a:gd name="csY953" fmla="*/ 4982420 h 6858000"/>
              <a:gd name="csX954" fmla="*/ 7827659 w 12192000"/>
              <a:gd name="csY954" fmla="*/ 4981183 h 6858000"/>
              <a:gd name="csX955" fmla="*/ 7803917 w 12192000"/>
              <a:gd name="csY955" fmla="*/ 4989839 h 6858000"/>
              <a:gd name="csX956" fmla="*/ 7787906 w 12192000"/>
              <a:gd name="csY956" fmla="*/ 4992931 h 6858000"/>
              <a:gd name="csX957" fmla="*/ 7772792 w 12192000"/>
              <a:gd name="csY957" fmla="*/ 5001768 h 6858000"/>
              <a:gd name="csX958" fmla="*/ 7753529 w 12192000"/>
              <a:gd name="csY958" fmla="*/ 4997992 h 6858000"/>
              <a:gd name="csX959" fmla="*/ 7728684 w 12192000"/>
              <a:gd name="csY959" fmla="*/ 5001007 h 6858000"/>
              <a:gd name="csX960" fmla="*/ 7727579 w 12192000"/>
              <a:gd name="csY960" fmla="*/ 5003480 h 6858000"/>
              <a:gd name="csX961" fmla="*/ 7718193 w 12192000"/>
              <a:gd name="csY961" fmla="*/ 5001625 h 6858000"/>
              <a:gd name="csX962" fmla="*/ 7707703 w 12192000"/>
              <a:gd name="csY962" fmla="*/ 5003480 h 6858000"/>
              <a:gd name="csX963" fmla="*/ 7687826 w 12192000"/>
              <a:gd name="csY963" fmla="*/ 5004716 h 6858000"/>
              <a:gd name="csX964" fmla="*/ 7688378 w 12192000"/>
              <a:gd name="csY964" fmla="*/ 5004098 h 6858000"/>
              <a:gd name="csX965" fmla="*/ 7651938 w 12192000"/>
              <a:gd name="csY965" fmla="*/ 5004716 h 6858000"/>
              <a:gd name="csX966" fmla="*/ 7646969 w 12192000"/>
              <a:gd name="csY966" fmla="*/ 5001625 h 6858000"/>
              <a:gd name="csX967" fmla="*/ 7627092 w 12192000"/>
              <a:gd name="csY967" fmla="*/ 5001007 h 6858000"/>
              <a:gd name="csX968" fmla="*/ 7621571 w 12192000"/>
              <a:gd name="csY968" fmla="*/ 5004716 h 6858000"/>
              <a:gd name="csX969" fmla="*/ 7604455 w 12192000"/>
              <a:gd name="csY969" fmla="*/ 5004098 h 6858000"/>
              <a:gd name="csX970" fmla="*/ 7570223 w 12192000"/>
              <a:gd name="csY970" fmla="*/ 5004716 h 6858000"/>
              <a:gd name="csX971" fmla="*/ 7526052 w 12192000"/>
              <a:gd name="csY971" fmla="*/ 5012754 h 6858000"/>
              <a:gd name="csX972" fmla="*/ 7515562 w 12192000"/>
              <a:gd name="csY972" fmla="*/ 5012754 h 6858000"/>
              <a:gd name="csX973" fmla="*/ 7505072 w 12192000"/>
              <a:gd name="csY973" fmla="*/ 5007190 h 6858000"/>
              <a:gd name="csX974" fmla="*/ 7503967 w 12192000"/>
              <a:gd name="csY974" fmla="*/ 5006571 h 6858000"/>
              <a:gd name="csX975" fmla="*/ 7503967 w 12192000"/>
              <a:gd name="csY975" fmla="*/ 5005953 h 6858000"/>
              <a:gd name="csX976" fmla="*/ 7502863 w 12192000"/>
              <a:gd name="csY976" fmla="*/ 5005953 h 6858000"/>
              <a:gd name="csX977" fmla="*/ 7489060 w 12192000"/>
              <a:gd name="csY977" fmla="*/ 4999152 h 6858000"/>
              <a:gd name="csX978" fmla="*/ 7478569 w 12192000"/>
              <a:gd name="csY978" fmla="*/ 5006571 h 6858000"/>
              <a:gd name="csX979" fmla="*/ 7477465 w 12192000"/>
              <a:gd name="csY979" fmla="*/ 5006571 h 6858000"/>
              <a:gd name="csX980" fmla="*/ 7476913 w 12192000"/>
              <a:gd name="csY980" fmla="*/ 5009663 h 6858000"/>
              <a:gd name="csX981" fmla="*/ 7474152 w 12192000"/>
              <a:gd name="csY981" fmla="*/ 5014609 h 6858000"/>
              <a:gd name="csX982" fmla="*/ 7466423 w 12192000"/>
              <a:gd name="csY982" fmla="*/ 5018319 h 6858000"/>
              <a:gd name="csX983" fmla="*/ 7466423 w 12192000"/>
              <a:gd name="csY983" fmla="*/ 5025120 h 6858000"/>
              <a:gd name="csX984" fmla="*/ 7474152 w 12192000"/>
              <a:gd name="csY984" fmla="*/ 5026975 h 6858000"/>
              <a:gd name="csX985" fmla="*/ 7479674 w 12192000"/>
              <a:gd name="csY985" fmla="*/ 5032540 h 6858000"/>
              <a:gd name="csX986" fmla="*/ 7494581 w 12192000"/>
              <a:gd name="csY986" fmla="*/ 5033158 h 6858000"/>
              <a:gd name="csX987" fmla="*/ 7522374 w 12192000"/>
              <a:gd name="csY987" fmla="*/ 5033311 h 6858000"/>
              <a:gd name="csX988" fmla="*/ 7520744 w 12192000"/>
              <a:gd name="csY988" fmla="*/ 5036028 h 6858000"/>
              <a:gd name="csX989" fmla="*/ 7535031 w 12192000"/>
              <a:gd name="csY989" fmla="*/ 5046723 h 6858000"/>
              <a:gd name="csX990" fmla="*/ 7562085 w 12192000"/>
              <a:gd name="csY990" fmla="*/ 5049196 h 6858000"/>
              <a:gd name="csX991" fmla="*/ 7603495 w 12192000"/>
              <a:gd name="csY991" fmla="*/ 5058471 h 6858000"/>
              <a:gd name="csX992" fmla="*/ 7607912 w 12192000"/>
              <a:gd name="csY992" fmla="*/ 5057234 h 6858000"/>
              <a:gd name="csX993" fmla="*/ 7611777 w 12192000"/>
              <a:gd name="csY993" fmla="*/ 5059707 h 6858000"/>
              <a:gd name="csX994" fmla="*/ 7617850 w 12192000"/>
              <a:gd name="csY994" fmla="*/ 5064035 h 6858000"/>
              <a:gd name="csX995" fmla="*/ 7621163 w 12192000"/>
              <a:gd name="csY995" fmla="*/ 5064654 h 6858000"/>
              <a:gd name="csX996" fmla="*/ 7617850 w 12192000"/>
              <a:gd name="csY996" fmla="*/ 5065272 h 6858000"/>
              <a:gd name="csX997" fmla="*/ 7611777 w 12192000"/>
              <a:gd name="csY997" fmla="*/ 5069600 h 6858000"/>
              <a:gd name="csX998" fmla="*/ 7493621 w 12192000"/>
              <a:gd name="csY998" fmla="*/ 5071455 h 6858000"/>
              <a:gd name="csX999" fmla="*/ 7433439 w 12192000"/>
              <a:gd name="csY999" fmla="*/ 5077020 h 6858000"/>
              <a:gd name="csX1000" fmla="*/ 7429574 w 12192000"/>
              <a:gd name="csY1000" fmla="*/ 5081966 h 6858000"/>
              <a:gd name="csX1001" fmla="*/ 7400311 w 12192000"/>
              <a:gd name="csY1001" fmla="*/ 5079493 h 6858000"/>
              <a:gd name="csX1002" fmla="*/ 7389821 w 12192000"/>
              <a:gd name="csY1002" fmla="*/ 5079493 h 6858000"/>
              <a:gd name="csX1003" fmla="*/ 7360006 w 12192000"/>
              <a:gd name="csY1003" fmla="*/ 5079493 h 6858000"/>
              <a:gd name="csX1004" fmla="*/ 7351172 w 12192000"/>
              <a:gd name="csY1004" fmla="*/ 5081348 h 6858000"/>
              <a:gd name="csX1005" fmla="*/ 7358901 w 12192000"/>
              <a:gd name="csY1005" fmla="*/ 5093714 h 6858000"/>
              <a:gd name="csX1006" fmla="*/ 7361662 w 12192000"/>
              <a:gd name="csY1006" fmla="*/ 5102988 h 6858000"/>
              <a:gd name="csX1007" fmla="*/ 7400863 w 12192000"/>
              <a:gd name="csY1007" fmla="*/ 5114118 h 6858000"/>
              <a:gd name="csX1008" fmla="*/ 7418531 w 12192000"/>
              <a:gd name="csY1008" fmla="*/ 5112881 h 6858000"/>
              <a:gd name="csX1009" fmla="*/ 7429574 w 12192000"/>
              <a:gd name="csY1009" fmla="*/ 5118446 h 6858000"/>
              <a:gd name="csX1010" fmla="*/ 7436200 w 12192000"/>
              <a:gd name="csY1010" fmla="*/ 5124629 h 6858000"/>
              <a:gd name="csX1011" fmla="*/ 7401415 w 12192000"/>
              <a:gd name="csY1011" fmla="*/ 5143178 h 6858000"/>
              <a:gd name="csX1012" fmla="*/ 7401968 w 12192000"/>
              <a:gd name="csY1012" fmla="*/ 5145033 h 6858000"/>
              <a:gd name="csX1013" fmla="*/ 7408041 w 12192000"/>
              <a:gd name="csY1013" fmla="*/ 5155544 h 6858000"/>
              <a:gd name="csX1014" fmla="*/ 7408593 w 12192000"/>
              <a:gd name="csY1014" fmla="*/ 5155544 h 6858000"/>
              <a:gd name="csX1015" fmla="*/ 7400863 w 12192000"/>
              <a:gd name="csY1015" fmla="*/ 5158635 h 6858000"/>
              <a:gd name="csX1016" fmla="*/ 7382643 w 12192000"/>
              <a:gd name="csY1016" fmla="*/ 5161109 h 6858000"/>
              <a:gd name="csX1017" fmla="*/ 7403072 w 12192000"/>
              <a:gd name="csY1017" fmla="*/ 5182131 h 6858000"/>
              <a:gd name="csX1018" fmla="*/ 7421292 w 12192000"/>
              <a:gd name="csY1018" fmla="*/ 5185841 h 6858000"/>
              <a:gd name="csX1019" fmla="*/ 7429574 w 12192000"/>
              <a:gd name="csY1019" fmla="*/ 5185222 h 6858000"/>
              <a:gd name="csX1020" fmla="*/ 7442273 w 12192000"/>
              <a:gd name="csY1020" fmla="*/ 5192642 h 6858000"/>
              <a:gd name="csX1021" fmla="*/ 7440617 w 12192000"/>
              <a:gd name="csY1021" fmla="*/ 5216137 h 6858000"/>
              <a:gd name="csX1022" fmla="*/ 7440064 w 12192000"/>
              <a:gd name="csY1022" fmla="*/ 5216756 h 6858000"/>
              <a:gd name="csX1023" fmla="*/ 7430678 w 12192000"/>
              <a:gd name="csY1023" fmla="*/ 5227267 h 6858000"/>
              <a:gd name="csX1024" fmla="*/ 7429574 w 12192000"/>
              <a:gd name="csY1024" fmla="*/ 5227885 h 6858000"/>
              <a:gd name="csX1025" fmla="*/ 7412458 w 12192000"/>
              <a:gd name="csY1025" fmla="*/ 5256327 h 6858000"/>
              <a:gd name="csX1026" fmla="*/ 7412458 w 12192000"/>
              <a:gd name="csY1026" fmla="*/ 5257563 h 6858000"/>
              <a:gd name="csX1027" fmla="*/ 7407489 w 12192000"/>
              <a:gd name="csY1027" fmla="*/ 5281677 h 6858000"/>
              <a:gd name="csX1028" fmla="*/ 7410249 w 12192000"/>
              <a:gd name="csY1028" fmla="*/ 5307646 h 6858000"/>
              <a:gd name="csX1029" fmla="*/ 7431230 w 12192000"/>
              <a:gd name="csY1029" fmla="*/ 5318157 h 6858000"/>
              <a:gd name="csX1030" fmla="*/ 7430678 w 12192000"/>
              <a:gd name="csY1030" fmla="*/ 5318157 h 6858000"/>
              <a:gd name="csX1031" fmla="*/ 7462702 w 12192000"/>
              <a:gd name="csY1031" fmla="*/ 5329286 h 6858000"/>
              <a:gd name="csX1032" fmla="*/ 7467119 w 12192000"/>
              <a:gd name="csY1032" fmla="*/ 5328050 h 6858000"/>
              <a:gd name="csX1033" fmla="*/ 7470432 w 12192000"/>
              <a:gd name="csY1033" fmla="*/ 5331141 h 6858000"/>
              <a:gd name="csX1034" fmla="*/ 7493621 w 12192000"/>
              <a:gd name="csY1034" fmla="*/ 5335469 h 6858000"/>
              <a:gd name="csX1035" fmla="*/ 7471536 w 12192000"/>
              <a:gd name="csY1035" fmla="*/ 5344744 h 6858000"/>
              <a:gd name="csX1036" fmla="*/ 7461045 w 12192000"/>
              <a:gd name="csY1036" fmla="*/ 5355873 h 6858000"/>
              <a:gd name="csX1037" fmla="*/ 7460493 w 12192000"/>
              <a:gd name="csY1037" fmla="*/ 5362056 h 6858000"/>
              <a:gd name="csX1038" fmla="*/ 7473192 w 12192000"/>
              <a:gd name="csY1038" fmla="*/ 5407810 h 6858000"/>
              <a:gd name="csX1039" fmla="*/ 7530061 w 12192000"/>
              <a:gd name="csY1039" fmla="*/ 5410284 h 6858000"/>
              <a:gd name="csX1040" fmla="*/ 7541656 w 12192000"/>
              <a:gd name="csY1040" fmla="*/ 5431306 h 6858000"/>
              <a:gd name="csX1041" fmla="*/ 7540552 w 12192000"/>
              <a:gd name="csY1041" fmla="*/ 5430687 h 6858000"/>
              <a:gd name="csX1042" fmla="*/ 7546625 w 12192000"/>
              <a:gd name="csY1042" fmla="*/ 5438107 h 6858000"/>
              <a:gd name="csX1043" fmla="*/ 7550490 w 12192000"/>
              <a:gd name="csY1043" fmla="*/ 5440580 h 6858000"/>
              <a:gd name="csX1044" fmla="*/ 7548834 w 12192000"/>
              <a:gd name="csY1044" fmla="*/ 5444290 h 6858000"/>
              <a:gd name="csX1045" fmla="*/ 7531166 w 12192000"/>
              <a:gd name="csY1045" fmla="*/ 5449236 h 6858000"/>
              <a:gd name="csX1046" fmla="*/ 7519571 w 12192000"/>
              <a:gd name="csY1046" fmla="*/ 5453565 h 6858000"/>
              <a:gd name="csX1047" fmla="*/ 7472088 w 12192000"/>
              <a:gd name="csY1047" fmla="*/ 5455419 h 6858000"/>
              <a:gd name="csX1048" fmla="*/ 7460355 w 12192000"/>
              <a:gd name="csY1048" fmla="*/ 5459593 h 6858000"/>
              <a:gd name="csX1049" fmla="*/ 7450044 w 12192000"/>
              <a:gd name="csY1049" fmla="*/ 5466171 h 6858000"/>
              <a:gd name="csX1050" fmla="*/ 7450003 w 12192000"/>
              <a:gd name="csY1050" fmla="*/ 5465931 h 6858000"/>
              <a:gd name="csX1051" fmla="*/ 7449451 w 12192000"/>
              <a:gd name="csY1051" fmla="*/ 5466549 h 6858000"/>
              <a:gd name="csX1052" fmla="*/ 7450044 w 12192000"/>
              <a:gd name="csY1052" fmla="*/ 5466171 h 6858000"/>
              <a:gd name="csX1053" fmla="*/ 7452686 w 12192000"/>
              <a:gd name="csY1053" fmla="*/ 5481330 h 6858000"/>
              <a:gd name="csX1054" fmla="*/ 7482578 w 12192000"/>
              <a:gd name="csY1054" fmla="*/ 5494372 h 6858000"/>
              <a:gd name="csX1055" fmla="*/ 7449451 w 12192000"/>
              <a:gd name="csY1055" fmla="*/ 5521578 h 6858000"/>
              <a:gd name="csX1056" fmla="*/ 7451107 w 12192000"/>
              <a:gd name="csY1056" fmla="*/ 5519723 h 6858000"/>
              <a:gd name="csX1057" fmla="*/ 7448346 w 12192000"/>
              <a:gd name="csY1057" fmla="*/ 5531470 h 6858000"/>
              <a:gd name="csX1058" fmla="*/ 7440064 w 12192000"/>
              <a:gd name="csY1058" fmla="*/ 5533325 h 6858000"/>
              <a:gd name="csX1059" fmla="*/ 7461045 w 12192000"/>
              <a:gd name="csY1059" fmla="*/ 5554966 h 6858000"/>
              <a:gd name="csX1060" fmla="*/ 7465462 w 12192000"/>
              <a:gd name="csY1060" fmla="*/ 5554347 h 6858000"/>
              <a:gd name="csX1061" fmla="*/ 7469327 w 12192000"/>
              <a:gd name="csY1061" fmla="*/ 5556821 h 6858000"/>
              <a:gd name="csX1062" fmla="*/ 7477609 w 12192000"/>
              <a:gd name="csY1062" fmla="*/ 5557439 h 6858000"/>
              <a:gd name="csX1063" fmla="*/ 7488652 w 12192000"/>
              <a:gd name="csY1063" fmla="*/ 5566713 h 6858000"/>
              <a:gd name="csX1064" fmla="*/ 7489204 w 12192000"/>
              <a:gd name="csY1064" fmla="*/ 5567332 h 6858000"/>
              <a:gd name="csX1065" fmla="*/ 7503559 w 12192000"/>
              <a:gd name="csY1065" fmla="*/ 5576606 h 6858000"/>
              <a:gd name="csX1066" fmla="*/ 7535031 w 12192000"/>
              <a:gd name="csY1066" fmla="*/ 5576606 h 6858000"/>
              <a:gd name="csX1067" fmla="*/ 7565950 w 12192000"/>
              <a:gd name="csY1067" fmla="*/ 5580934 h 6858000"/>
              <a:gd name="csX1068" fmla="*/ 7559324 w 12192000"/>
              <a:gd name="csY1068" fmla="*/ 5599483 h 6858000"/>
              <a:gd name="csX1069" fmla="*/ 7558772 w 12192000"/>
              <a:gd name="csY1069" fmla="*/ 5600102 h 6858000"/>
              <a:gd name="csX1070" fmla="*/ 7550490 w 12192000"/>
              <a:gd name="csY1070" fmla="*/ 5613086 h 6858000"/>
              <a:gd name="csX1071" fmla="*/ 7521227 w 12192000"/>
              <a:gd name="csY1071" fmla="*/ 5613704 h 6858000"/>
              <a:gd name="csX1072" fmla="*/ 7530061 w 12192000"/>
              <a:gd name="csY1072" fmla="*/ 5600720 h 6858000"/>
              <a:gd name="csX1073" fmla="*/ 7531718 w 12192000"/>
              <a:gd name="csY1073" fmla="*/ 5596392 h 6858000"/>
              <a:gd name="csX1074" fmla="*/ 7528405 w 12192000"/>
              <a:gd name="csY1074" fmla="*/ 5589591 h 6858000"/>
              <a:gd name="csX1075" fmla="*/ 7489756 w 12192000"/>
              <a:gd name="csY1075" fmla="*/ 5589591 h 6858000"/>
              <a:gd name="csX1076" fmla="*/ 7486995 w 12192000"/>
              <a:gd name="csY1076" fmla="*/ 5621124 h 6858000"/>
              <a:gd name="csX1077" fmla="*/ 7429022 w 12192000"/>
              <a:gd name="csY1077" fmla="*/ 5624834 h 6858000"/>
              <a:gd name="csX1078" fmla="*/ 7418531 w 12192000"/>
              <a:gd name="csY1078" fmla="*/ 5621742 h 6858000"/>
              <a:gd name="csX1079" fmla="*/ 7399207 w 12192000"/>
              <a:gd name="csY1079" fmla="*/ 5624215 h 6858000"/>
              <a:gd name="csX1080" fmla="*/ 7429022 w 12192000"/>
              <a:gd name="csY1080" fmla="*/ 5635345 h 6858000"/>
              <a:gd name="csX1081" fmla="*/ 7468223 w 12192000"/>
              <a:gd name="csY1081" fmla="*/ 5637200 h 6858000"/>
              <a:gd name="csX1082" fmla="*/ 7468775 w 12192000"/>
              <a:gd name="csY1082" fmla="*/ 5645238 h 6858000"/>
              <a:gd name="csX1083" fmla="*/ 7462702 w 12192000"/>
              <a:gd name="csY1083" fmla="*/ 5656367 h 6858000"/>
              <a:gd name="csX1084" fmla="*/ 7520123 w 12192000"/>
              <a:gd name="csY1084" fmla="*/ 5658840 h 6858000"/>
              <a:gd name="csX1085" fmla="*/ 7560429 w 12192000"/>
              <a:gd name="csY1085" fmla="*/ 5659458 h 6858000"/>
              <a:gd name="csX1086" fmla="*/ 7574784 w 12192000"/>
              <a:gd name="csY1086" fmla="*/ 5667496 h 6858000"/>
              <a:gd name="csX1087" fmla="*/ 7599630 w 12192000"/>
              <a:gd name="csY1087" fmla="*/ 5656367 h 6858000"/>
              <a:gd name="csX1088" fmla="*/ 7601838 w 12192000"/>
              <a:gd name="csY1088" fmla="*/ 5655749 h 6858000"/>
              <a:gd name="csX1089" fmla="*/ 7622819 w 12192000"/>
              <a:gd name="csY1089" fmla="*/ 5639055 h 6858000"/>
              <a:gd name="csX1090" fmla="*/ 7623923 w 12192000"/>
              <a:gd name="csY1090" fmla="*/ 5635345 h 6858000"/>
              <a:gd name="csX1091" fmla="*/ 7643800 w 12192000"/>
              <a:gd name="csY1091" fmla="*/ 5669352 h 6858000"/>
              <a:gd name="csX1092" fmla="*/ 7663125 w 12192000"/>
              <a:gd name="csY1092" fmla="*/ 5676153 h 6858000"/>
              <a:gd name="csX1093" fmla="*/ 7666437 w 12192000"/>
              <a:gd name="csY1093" fmla="*/ 5676153 h 6858000"/>
              <a:gd name="csX1094" fmla="*/ 7669198 w 12192000"/>
              <a:gd name="csY1094" fmla="*/ 5679244 h 6858000"/>
              <a:gd name="csX1095" fmla="*/ 7666989 w 12192000"/>
              <a:gd name="csY1095" fmla="*/ 5681718 h 6858000"/>
              <a:gd name="csX1096" fmla="*/ 7659812 w 12192000"/>
              <a:gd name="csY1096" fmla="*/ 5695938 h 6858000"/>
              <a:gd name="csX1097" fmla="*/ 7658707 w 12192000"/>
              <a:gd name="csY1097" fmla="*/ 5700267 h 6858000"/>
              <a:gd name="csX1098" fmla="*/ 7636070 w 12192000"/>
              <a:gd name="csY1098" fmla="*/ 5696557 h 6858000"/>
              <a:gd name="csX1099" fmla="*/ 7631653 w 12192000"/>
              <a:gd name="csY1099" fmla="*/ 5698411 h 6858000"/>
              <a:gd name="csX1100" fmla="*/ 7631101 w 12192000"/>
              <a:gd name="csY1100" fmla="*/ 5692847 h 6858000"/>
              <a:gd name="csX1101" fmla="*/ 7642144 w 12192000"/>
              <a:gd name="csY1101" fmla="*/ 5681099 h 6858000"/>
              <a:gd name="csX1102" fmla="*/ 7612329 w 12192000"/>
              <a:gd name="csY1102" fmla="*/ 5673061 h 6858000"/>
              <a:gd name="csX1103" fmla="*/ 7570919 w 12192000"/>
              <a:gd name="csY1103" fmla="*/ 5678626 h 6858000"/>
              <a:gd name="csX1104" fmla="*/ 7561533 w 12192000"/>
              <a:gd name="csY1104" fmla="*/ 5681099 h 6858000"/>
              <a:gd name="csX1105" fmla="*/ 7552699 w 12192000"/>
              <a:gd name="csY1105" fmla="*/ 5702740 h 6858000"/>
              <a:gd name="csX1106" fmla="*/ 7590796 w 12192000"/>
              <a:gd name="csY1106" fmla="*/ 5702740 h 6858000"/>
              <a:gd name="csX1107" fmla="*/ 7592452 w 12192000"/>
              <a:gd name="csY1107" fmla="*/ 5692847 h 6858000"/>
              <a:gd name="csX1108" fmla="*/ 7600734 w 12192000"/>
              <a:gd name="csY1108" fmla="*/ 5694084 h 6858000"/>
              <a:gd name="csX1109" fmla="*/ 7601838 w 12192000"/>
              <a:gd name="csY1109" fmla="*/ 5703976 h 6858000"/>
              <a:gd name="csX1110" fmla="*/ 7606807 w 12192000"/>
              <a:gd name="csY1110" fmla="*/ 5704594 h 6858000"/>
              <a:gd name="csX1111" fmla="*/ 7611777 w 12192000"/>
              <a:gd name="csY1111" fmla="*/ 5703976 h 6858000"/>
              <a:gd name="csX1112" fmla="*/ 7623371 w 12192000"/>
              <a:gd name="csY1112" fmla="*/ 5703976 h 6858000"/>
              <a:gd name="csX1113" fmla="*/ 7615089 w 12192000"/>
              <a:gd name="csY1113" fmla="*/ 5716342 h 6858000"/>
              <a:gd name="csX1114" fmla="*/ 7611224 w 12192000"/>
              <a:gd name="csY1114" fmla="*/ 5726235 h 6858000"/>
              <a:gd name="csX1115" fmla="*/ 7659812 w 12192000"/>
              <a:gd name="csY1115" fmla="*/ 5746639 h 6858000"/>
              <a:gd name="csX1116" fmla="*/ 7683001 w 12192000"/>
              <a:gd name="csY1116" fmla="*/ 5750967 h 6858000"/>
              <a:gd name="csX1117" fmla="*/ 7686866 w 12192000"/>
              <a:gd name="csY1117" fmla="*/ 5776936 h 6858000"/>
              <a:gd name="csX1118" fmla="*/ 7665333 w 12192000"/>
              <a:gd name="csY1118" fmla="*/ 5777554 h 6858000"/>
              <a:gd name="csX1119" fmla="*/ 7605703 w 12192000"/>
              <a:gd name="csY1119" fmla="*/ 5787447 h 6858000"/>
              <a:gd name="csX1120" fmla="*/ 7576992 w 12192000"/>
              <a:gd name="csY1120" fmla="*/ 5790538 h 6858000"/>
              <a:gd name="csX1121" fmla="*/ 7398655 w 12192000"/>
              <a:gd name="csY1121" fmla="*/ 5815270 h 6858000"/>
              <a:gd name="csX1122" fmla="*/ 7398103 w 12192000"/>
              <a:gd name="csY1122" fmla="*/ 5817125 h 6858000"/>
              <a:gd name="csX1123" fmla="*/ 7390373 w 12192000"/>
              <a:gd name="csY1123" fmla="*/ 5816507 h 6858000"/>
              <a:gd name="csX1124" fmla="*/ 7381539 w 12192000"/>
              <a:gd name="csY1124" fmla="*/ 5804759 h 6858000"/>
              <a:gd name="csX1125" fmla="*/ 7380987 w 12192000"/>
              <a:gd name="csY1125" fmla="*/ 5804141 h 6858000"/>
              <a:gd name="csX1126" fmla="*/ 7360558 w 12192000"/>
              <a:gd name="csY1126" fmla="*/ 5804141 h 6858000"/>
              <a:gd name="csX1127" fmla="*/ 7332399 w 12192000"/>
              <a:gd name="csY1127" fmla="*/ 5806614 h 6858000"/>
              <a:gd name="csX1128" fmla="*/ 7321357 w 12192000"/>
              <a:gd name="csY1128" fmla="*/ 5817744 h 6858000"/>
              <a:gd name="csX1129" fmla="*/ 7369392 w 12192000"/>
              <a:gd name="csY1129" fmla="*/ 5841857 h 6858000"/>
              <a:gd name="csX1130" fmla="*/ 7371048 w 12192000"/>
              <a:gd name="csY1130" fmla="*/ 5841857 h 6858000"/>
              <a:gd name="csX1131" fmla="*/ 7371048 w 12192000"/>
              <a:gd name="csY1131" fmla="*/ 5851132 h 6858000"/>
              <a:gd name="csX1132" fmla="*/ 7380987 w 12192000"/>
              <a:gd name="csY1132" fmla="*/ 5862261 h 6858000"/>
              <a:gd name="csX1133" fmla="*/ 7395894 w 12192000"/>
              <a:gd name="csY1133" fmla="*/ 5864734 h 6858000"/>
              <a:gd name="csX1134" fmla="*/ 7373257 w 12192000"/>
              <a:gd name="csY1134" fmla="*/ 5879574 h 6858000"/>
              <a:gd name="csX1135" fmla="*/ 7369944 w 12192000"/>
              <a:gd name="csY1135" fmla="*/ 5896267 h 6858000"/>
              <a:gd name="csX1136" fmla="*/ 7500799 w 12192000"/>
              <a:gd name="csY1136" fmla="*/ 5895031 h 6858000"/>
              <a:gd name="csX1137" fmla="*/ 7511841 w 12192000"/>
              <a:gd name="csY1137" fmla="*/ 5899359 h 6858000"/>
              <a:gd name="csX1138" fmla="*/ 7516810 w 12192000"/>
              <a:gd name="csY1138" fmla="*/ 5903069 h 6858000"/>
              <a:gd name="csX1139" fmla="*/ 7511841 w 12192000"/>
              <a:gd name="csY1139" fmla="*/ 5906779 h 6858000"/>
              <a:gd name="csX1140" fmla="*/ 7466015 w 12192000"/>
              <a:gd name="csY1140" fmla="*/ 5909252 h 6858000"/>
              <a:gd name="csX1141" fmla="*/ 7426813 w 12192000"/>
              <a:gd name="csY1141" fmla="*/ 5920999 h 6858000"/>
              <a:gd name="csX1142" fmla="*/ 7426813 w 12192000"/>
              <a:gd name="csY1142" fmla="*/ 5920381 h 6858000"/>
              <a:gd name="csX1143" fmla="*/ 7380987 w 12192000"/>
              <a:gd name="csY1143" fmla="*/ 5929656 h 6858000"/>
              <a:gd name="csX1144" fmla="*/ 7354484 w 12192000"/>
              <a:gd name="csY1144" fmla="*/ 5931511 h 6858000"/>
              <a:gd name="csX1145" fmla="*/ 7291542 w 12192000"/>
              <a:gd name="csY1145" fmla="*/ 5946350 h 6858000"/>
              <a:gd name="csX1146" fmla="*/ 7291542 w 12192000"/>
              <a:gd name="csY1146" fmla="*/ 5948823 h 6858000"/>
              <a:gd name="csX1147" fmla="*/ 7293198 w 12192000"/>
              <a:gd name="csY1147" fmla="*/ 5953770 h 6858000"/>
              <a:gd name="csX1148" fmla="*/ 7289885 w 12192000"/>
              <a:gd name="csY1148" fmla="*/ 5962426 h 6858000"/>
              <a:gd name="csX1149" fmla="*/ 7212035 w 12192000"/>
              <a:gd name="csY1149" fmla="*/ 5964899 h 6858000"/>
              <a:gd name="csX1150" fmla="*/ 7199336 w 12192000"/>
              <a:gd name="csY1150" fmla="*/ 5975410 h 6858000"/>
              <a:gd name="csX1151" fmla="*/ 7130320 w 12192000"/>
              <a:gd name="csY1151" fmla="*/ 5987776 h 6858000"/>
              <a:gd name="csX1152" fmla="*/ 7130872 w 12192000"/>
              <a:gd name="csY1152" fmla="*/ 6008180 h 6858000"/>
              <a:gd name="csX1153" fmla="*/ 7204858 w 12192000"/>
              <a:gd name="csY1153" fmla="*/ 6007562 h 6858000"/>
              <a:gd name="csX1154" fmla="*/ 7271665 w 12192000"/>
              <a:gd name="csY1154" fmla="*/ 6008180 h 6858000"/>
              <a:gd name="csX1155" fmla="*/ 7276082 w 12192000"/>
              <a:gd name="csY1155" fmla="*/ 6006943 h 6858000"/>
              <a:gd name="csX1156" fmla="*/ 7279947 w 12192000"/>
              <a:gd name="csY1156" fmla="*/ 6010035 h 6858000"/>
              <a:gd name="csX1157" fmla="*/ 7299824 w 12192000"/>
              <a:gd name="csY1157" fmla="*/ 6010653 h 6858000"/>
              <a:gd name="csX1158" fmla="*/ 7303689 w 12192000"/>
              <a:gd name="csY1158" fmla="*/ 6007562 h 6858000"/>
              <a:gd name="csX1159" fmla="*/ 7308106 w 12192000"/>
              <a:gd name="csY1159" fmla="*/ 6008180 h 6858000"/>
              <a:gd name="csX1160" fmla="*/ 7325774 w 12192000"/>
              <a:gd name="csY1160" fmla="*/ 6006943 h 6858000"/>
              <a:gd name="csX1161" fmla="*/ 7330743 w 12192000"/>
              <a:gd name="csY1161" fmla="*/ 6019928 h 6858000"/>
              <a:gd name="csX1162" fmla="*/ 7368840 w 12192000"/>
              <a:gd name="csY1162" fmla="*/ 6019928 h 6858000"/>
              <a:gd name="csX1163" fmla="*/ 7372705 w 12192000"/>
              <a:gd name="csY1163" fmla="*/ 6013126 h 6858000"/>
              <a:gd name="csX1164" fmla="*/ 7380435 w 12192000"/>
              <a:gd name="csY1164" fmla="*/ 6021164 h 6858000"/>
              <a:gd name="csX1165" fmla="*/ 7392029 w 12192000"/>
              <a:gd name="csY1165" fmla="*/ 6019309 h 6858000"/>
              <a:gd name="csX1166" fmla="*/ 7391477 w 12192000"/>
              <a:gd name="csY1166" fmla="*/ 6022401 h 6858000"/>
              <a:gd name="csX1167" fmla="*/ 7380435 w 12192000"/>
              <a:gd name="csY1167" fmla="*/ 6031057 h 6858000"/>
              <a:gd name="csX1168" fmla="*/ 7364975 w 12192000"/>
              <a:gd name="csY1168" fmla="*/ 6034149 h 6858000"/>
              <a:gd name="csX1169" fmla="*/ 7356693 w 12192000"/>
              <a:gd name="csY1169" fmla="*/ 6042187 h 6858000"/>
              <a:gd name="csX1170" fmla="*/ 7341785 w 12192000"/>
              <a:gd name="csY1170" fmla="*/ 6043423 h 6858000"/>
              <a:gd name="csX1171" fmla="*/ 7330191 w 12192000"/>
              <a:gd name="csY1171" fmla="*/ 6045896 h 6858000"/>
              <a:gd name="csX1172" fmla="*/ 7320252 w 12192000"/>
              <a:gd name="csY1172" fmla="*/ 6053316 h 6858000"/>
              <a:gd name="csX1173" fmla="*/ 7304241 w 12192000"/>
              <a:gd name="csY1173" fmla="*/ 6057026 h 6858000"/>
              <a:gd name="csX1174" fmla="*/ 7295959 w 12192000"/>
              <a:gd name="csY1174" fmla="*/ 6057644 h 6858000"/>
              <a:gd name="csX1175" fmla="*/ 7272769 w 12192000"/>
              <a:gd name="csY1175" fmla="*/ 6055789 h 6858000"/>
              <a:gd name="csX1176" fmla="*/ 7267800 w 12192000"/>
              <a:gd name="csY1176" fmla="*/ 6060736 h 6858000"/>
              <a:gd name="csX1177" fmla="*/ 7239642 w 12192000"/>
              <a:gd name="csY1177" fmla="*/ 6065682 h 6858000"/>
              <a:gd name="csX1178" fmla="*/ 7221974 w 12192000"/>
              <a:gd name="csY1178" fmla="*/ 6067537 h 6858000"/>
              <a:gd name="csX1179" fmla="*/ 7188846 w 12192000"/>
              <a:gd name="csY1179" fmla="*/ 6076811 h 6858000"/>
              <a:gd name="csX1180" fmla="*/ 7190502 w 12192000"/>
              <a:gd name="csY1180" fmla="*/ 6079903 h 6858000"/>
              <a:gd name="csX1181" fmla="*/ 7173386 w 12192000"/>
              <a:gd name="csY1181" fmla="*/ 6079285 h 6858000"/>
              <a:gd name="csX1182" fmla="*/ 7171178 w 12192000"/>
              <a:gd name="csY1182" fmla="*/ 6100307 h 6858000"/>
              <a:gd name="csX1183" fmla="*/ 7199888 w 12192000"/>
              <a:gd name="csY1183" fmla="*/ 6103398 h 6858000"/>
              <a:gd name="csX1184" fmla="*/ 7208722 w 12192000"/>
              <a:gd name="csY1184" fmla="*/ 6102162 h 6858000"/>
              <a:gd name="csX1185" fmla="*/ 7210931 w 12192000"/>
              <a:gd name="csY1185" fmla="*/ 6104635 h 6858000"/>
              <a:gd name="csX1186" fmla="*/ 7244059 w 12192000"/>
              <a:gd name="csY1186" fmla="*/ 6110200 h 6858000"/>
              <a:gd name="csX1187" fmla="*/ 7270009 w 12192000"/>
              <a:gd name="csY1187" fmla="*/ 6112673 h 6858000"/>
              <a:gd name="csX1188" fmla="*/ 7370496 w 12192000"/>
              <a:gd name="csY1188" fmla="*/ 6112054 h 6858000"/>
              <a:gd name="csX1189" fmla="*/ 7390925 w 12192000"/>
              <a:gd name="csY1189" fmla="*/ 6112054 h 6858000"/>
              <a:gd name="csX1190" fmla="*/ 7412458 w 12192000"/>
              <a:gd name="csY1190" fmla="*/ 6121947 h 6858000"/>
              <a:gd name="csX1191" fmla="*/ 7431230 w 12192000"/>
              <a:gd name="csY1191" fmla="*/ 6123802 h 6858000"/>
              <a:gd name="csX1192" fmla="*/ 7481474 w 12192000"/>
              <a:gd name="csY1192" fmla="*/ 6123802 h 6858000"/>
              <a:gd name="csX1193" fmla="*/ 7511841 w 12192000"/>
              <a:gd name="csY1193" fmla="*/ 6123184 h 6858000"/>
              <a:gd name="csX1194" fmla="*/ 7599078 w 12192000"/>
              <a:gd name="csY1194" fmla="*/ 6147916 h 6858000"/>
              <a:gd name="csX1195" fmla="*/ 7612881 w 12192000"/>
              <a:gd name="csY1195" fmla="*/ 6134932 h 6858000"/>
              <a:gd name="csX1196" fmla="*/ 7622267 w 12192000"/>
              <a:gd name="csY1196" fmla="*/ 6136168 h 6858000"/>
              <a:gd name="csX1197" fmla="*/ 7739870 w 12192000"/>
              <a:gd name="csY1197" fmla="*/ 6167083 h 6858000"/>
              <a:gd name="csX1198" fmla="*/ 7754226 w 12192000"/>
              <a:gd name="csY1198" fmla="*/ 6157809 h 6858000"/>
              <a:gd name="csX1199" fmla="*/ 7774102 w 12192000"/>
              <a:gd name="csY1199" fmla="*/ 6159664 h 6858000"/>
              <a:gd name="csX1200" fmla="*/ 7792875 w 12192000"/>
              <a:gd name="csY1200" fmla="*/ 6165228 h 6858000"/>
              <a:gd name="csX1201" fmla="*/ 7792323 w 12192000"/>
              <a:gd name="csY1201" fmla="*/ 6165847 h 6858000"/>
              <a:gd name="csX1202" fmla="*/ 7864652 w 12192000"/>
              <a:gd name="csY1202" fmla="*/ 6169556 h 6858000"/>
              <a:gd name="csX1203" fmla="*/ 7872934 w 12192000"/>
              <a:gd name="csY1203" fmla="*/ 6165847 h 6858000"/>
              <a:gd name="csX1204" fmla="*/ 7876798 w 12192000"/>
              <a:gd name="csY1204" fmla="*/ 6178213 h 6858000"/>
              <a:gd name="csX1205" fmla="*/ 7880111 w 12192000"/>
              <a:gd name="csY1205" fmla="*/ 6177594 h 6858000"/>
              <a:gd name="csX1206" fmla="*/ 7883424 w 12192000"/>
              <a:gd name="csY1206" fmla="*/ 6178831 h 6858000"/>
              <a:gd name="csX1207" fmla="*/ 7895571 w 12192000"/>
              <a:gd name="csY1207" fmla="*/ 6168320 h 6858000"/>
              <a:gd name="csX1208" fmla="*/ 7898331 w 12192000"/>
              <a:gd name="csY1208" fmla="*/ 6165228 h 6858000"/>
              <a:gd name="csX1209" fmla="*/ 7898884 w 12192000"/>
              <a:gd name="csY1209" fmla="*/ 6162755 h 6858000"/>
              <a:gd name="csX1210" fmla="*/ 7927594 w 12192000"/>
              <a:gd name="csY1210" fmla="*/ 6167701 h 6858000"/>
              <a:gd name="csX1211" fmla="*/ 7994402 w 12192000"/>
              <a:gd name="csY1211" fmla="*/ 6167701 h 6858000"/>
              <a:gd name="csX1212" fmla="*/ 8051823 w 12192000"/>
              <a:gd name="csY1212" fmla="*/ 6166465 h 6858000"/>
              <a:gd name="csX1213" fmla="*/ 8057897 w 12192000"/>
              <a:gd name="csY1213" fmla="*/ 6175739 h 6858000"/>
              <a:gd name="csX1214" fmla="*/ 8198138 w 12192000"/>
              <a:gd name="csY1214" fmla="*/ 6169556 h 6858000"/>
              <a:gd name="csX1215" fmla="*/ 8208628 w 12192000"/>
              <a:gd name="csY1215" fmla="*/ 6168938 h 6858000"/>
              <a:gd name="csX1216" fmla="*/ 8248933 w 12192000"/>
              <a:gd name="csY1216" fmla="*/ 6168320 h 6858000"/>
              <a:gd name="csX1217" fmla="*/ 8261080 w 12192000"/>
              <a:gd name="csY1217" fmla="*/ 6178831 h 6858000"/>
              <a:gd name="csX1218" fmla="*/ 8299177 w 12192000"/>
              <a:gd name="csY1218" fmla="*/ 6181304 h 6858000"/>
              <a:gd name="csX1219" fmla="*/ 8314637 w 12192000"/>
              <a:gd name="csY1219" fmla="*/ 6189342 h 6858000"/>
              <a:gd name="csX1220" fmla="*/ 8314637 w 12192000"/>
              <a:gd name="csY1220" fmla="*/ 6188724 h 6858000"/>
              <a:gd name="csX1221" fmla="*/ 8330096 w 12192000"/>
              <a:gd name="csY1221" fmla="*/ 6170175 h 6858000"/>
              <a:gd name="csX1222" fmla="*/ 8359359 w 12192000"/>
              <a:gd name="csY1222" fmla="*/ 6167701 h 6858000"/>
              <a:gd name="csX1223" fmla="*/ 8412916 w 12192000"/>
              <a:gd name="csY1223" fmla="*/ 6164610 h 6858000"/>
              <a:gd name="csX1224" fmla="*/ 8421750 w 12192000"/>
              <a:gd name="csY1224" fmla="*/ 6177594 h 6858000"/>
              <a:gd name="csX1225" fmla="*/ 8432240 w 12192000"/>
              <a:gd name="csY1225" fmla="*/ 6189342 h 6858000"/>
              <a:gd name="csX1226" fmla="*/ 8459294 w 12192000"/>
              <a:gd name="csY1226" fmla="*/ 6189342 h 6858000"/>
              <a:gd name="csX1227" fmla="*/ 8491318 w 12192000"/>
              <a:gd name="csY1227" fmla="*/ 6179449 h 6858000"/>
              <a:gd name="csX1228" fmla="*/ 8489662 w 12192000"/>
              <a:gd name="csY1228" fmla="*/ 6176976 h 6858000"/>
              <a:gd name="csX1229" fmla="*/ 8492525 w 12192000"/>
              <a:gd name="csY1229" fmla="*/ 6177798 h 6858000"/>
              <a:gd name="csX1230" fmla="*/ 8493671 w 12192000"/>
              <a:gd name="csY1230" fmla="*/ 6184347 h 6858000"/>
              <a:gd name="csX1231" fmla="*/ 8495327 w 12192000"/>
              <a:gd name="csY1231" fmla="*/ 6182492 h 6858000"/>
              <a:gd name="csX1232" fmla="*/ 8492566 w 12192000"/>
              <a:gd name="csY1232" fmla="*/ 6194239 h 6858000"/>
              <a:gd name="csX1233" fmla="*/ 8484284 w 12192000"/>
              <a:gd name="csY1233" fmla="*/ 6196094 h 6858000"/>
              <a:gd name="csX1234" fmla="*/ 8505265 w 12192000"/>
              <a:gd name="csY1234" fmla="*/ 6217735 h 6858000"/>
              <a:gd name="csX1235" fmla="*/ 8509682 w 12192000"/>
              <a:gd name="csY1235" fmla="*/ 6217116 h 6858000"/>
              <a:gd name="csX1236" fmla="*/ 8513547 w 12192000"/>
              <a:gd name="csY1236" fmla="*/ 6219590 h 6858000"/>
              <a:gd name="csX1237" fmla="*/ 8521829 w 12192000"/>
              <a:gd name="csY1237" fmla="*/ 6220208 h 6858000"/>
              <a:gd name="csX1238" fmla="*/ 8532872 w 12192000"/>
              <a:gd name="csY1238" fmla="*/ 6229482 h 6858000"/>
              <a:gd name="csX1239" fmla="*/ 8533424 w 12192000"/>
              <a:gd name="csY1239" fmla="*/ 6230101 h 6858000"/>
              <a:gd name="csX1240" fmla="*/ 8547779 w 12192000"/>
              <a:gd name="csY1240" fmla="*/ 6239375 h 6858000"/>
              <a:gd name="csX1241" fmla="*/ 8579251 w 12192000"/>
              <a:gd name="csY1241" fmla="*/ 6239375 h 6858000"/>
              <a:gd name="csX1242" fmla="*/ 8610170 w 12192000"/>
              <a:gd name="csY1242" fmla="*/ 6243703 h 6858000"/>
              <a:gd name="csX1243" fmla="*/ 8603544 w 12192000"/>
              <a:gd name="csY1243" fmla="*/ 6262252 h 6858000"/>
              <a:gd name="csX1244" fmla="*/ 8603230 w 12192000"/>
              <a:gd name="csY1244" fmla="*/ 6262605 h 6858000"/>
              <a:gd name="csX1245" fmla="*/ 8592358 w 12192000"/>
              <a:gd name="csY1245" fmla="*/ 6264697 h 6858000"/>
              <a:gd name="csX1246" fmla="*/ 8570963 w 12192000"/>
              <a:gd name="csY1246" fmla="*/ 6268366 h 6858000"/>
              <a:gd name="csX1247" fmla="*/ 8574281 w 12192000"/>
              <a:gd name="csY1247" fmla="*/ 6263489 h 6858000"/>
              <a:gd name="csX1248" fmla="*/ 8575938 w 12192000"/>
              <a:gd name="csY1248" fmla="*/ 6259161 h 6858000"/>
              <a:gd name="csX1249" fmla="*/ 8572625 w 12192000"/>
              <a:gd name="csY1249" fmla="*/ 6252360 h 6858000"/>
              <a:gd name="csX1250" fmla="*/ 8533976 w 12192000"/>
              <a:gd name="csY1250" fmla="*/ 6252360 h 6858000"/>
              <a:gd name="csX1251" fmla="*/ 8534221 w 12192000"/>
              <a:gd name="csY1251" fmla="*/ 6255346 h 6858000"/>
              <a:gd name="csX1252" fmla="*/ 8533280 w 12192000"/>
              <a:gd name="csY1252" fmla="*/ 6254882 h 6858000"/>
              <a:gd name="csX1253" fmla="*/ 8522789 w 12192000"/>
              <a:gd name="csY1253" fmla="*/ 6262301 h 6858000"/>
              <a:gd name="csX1254" fmla="*/ 8521685 w 12192000"/>
              <a:gd name="csY1254" fmla="*/ 6262301 h 6858000"/>
              <a:gd name="csX1255" fmla="*/ 8521133 w 12192000"/>
              <a:gd name="csY1255" fmla="*/ 6265393 h 6858000"/>
              <a:gd name="csX1256" fmla="*/ 8518372 w 12192000"/>
              <a:gd name="csY1256" fmla="*/ 6270339 h 6858000"/>
              <a:gd name="csX1257" fmla="*/ 8510643 w 12192000"/>
              <a:gd name="csY1257" fmla="*/ 6274049 h 6858000"/>
              <a:gd name="csX1258" fmla="*/ 8510643 w 12192000"/>
              <a:gd name="csY1258" fmla="*/ 6280850 h 6858000"/>
              <a:gd name="csX1259" fmla="*/ 8518372 w 12192000"/>
              <a:gd name="csY1259" fmla="*/ 6282705 h 6858000"/>
              <a:gd name="csX1260" fmla="*/ 8520248 w 12192000"/>
              <a:gd name="csY1260" fmla="*/ 6284595 h 6858000"/>
              <a:gd name="csX1261" fmla="*/ 8473242 w 12192000"/>
              <a:gd name="csY1261" fmla="*/ 6287603 h 6858000"/>
              <a:gd name="csX1262" fmla="*/ 8462751 w 12192000"/>
              <a:gd name="csY1262" fmla="*/ 6284511 h 6858000"/>
              <a:gd name="csX1263" fmla="*/ 8443427 w 12192000"/>
              <a:gd name="csY1263" fmla="*/ 6286984 h 6858000"/>
              <a:gd name="csX1264" fmla="*/ 8473242 w 12192000"/>
              <a:gd name="csY1264" fmla="*/ 6298114 h 6858000"/>
              <a:gd name="csX1265" fmla="*/ 8512443 w 12192000"/>
              <a:gd name="csY1265" fmla="*/ 6299969 h 6858000"/>
              <a:gd name="csX1266" fmla="*/ 8512995 w 12192000"/>
              <a:gd name="csY1266" fmla="*/ 6308007 h 6858000"/>
              <a:gd name="csX1267" fmla="*/ 8506922 w 12192000"/>
              <a:gd name="csY1267" fmla="*/ 6319136 h 6858000"/>
              <a:gd name="csX1268" fmla="*/ 8564343 w 12192000"/>
              <a:gd name="csY1268" fmla="*/ 6321609 h 6858000"/>
              <a:gd name="csX1269" fmla="*/ 8604649 w 12192000"/>
              <a:gd name="csY1269" fmla="*/ 6322227 h 6858000"/>
              <a:gd name="csX1270" fmla="*/ 8619004 w 12192000"/>
              <a:gd name="csY1270" fmla="*/ 6330265 h 6858000"/>
              <a:gd name="csX1271" fmla="*/ 8643850 w 12192000"/>
              <a:gd name="csY1271" fmla="*/ 6319136 h 6858000"/>
              <a:gd name="csX1272" fmla="*/ 8646058 w 12192000"/>
              <a:gd name="csY1272" fmla="*/ 6318518 h 6858000"/>
              <a:gd name="csX1273" fmla="*/ 8667039 w 12192000"/>
              <a:gd name="csY1273" fmla="*/ 6301824 h 6858000"/>
              <a:gd name="csX1274" fmla="*/ 8668143 w 12192000"/>
              <a:gd name="csY1274" fmla="*/ 6298114 h 6858000"/>
              <a:gd name="csX1275" fmla="*/ 8688020 w 12192000"/>
              <a:gd name="csY1275" fmla="*/ 6332121 h 6858000"/>
              <a:gd name="csX1276" fmla="*/ 8707345 w 12192000"/>
              <a:gd name="csY1276" fmla="*/ 6338922 h 6858000"/>
              <a:gd name="csX1277" fmla="*/ 8710657 w 12192000"/>
              <a:gd name="csY1277" fmla="*/ 6338922 h 6858000"/>
              <a:gd name="csX1278" fmla="*/ 8713418 w 12192000"/>
              <a:gd name="csY1278" fmla="*/ 6342013 h 6858000"/>
              <a:gd name="csX1279" fmla="*/ 8711209 w 12192000"/>
              <a:gd name="csY1279" fmla="*/ 6344487 h 6858000"/>
              <a:gd name="csX1280" fmla="*/ 8704032 w 12192000"/>
              <a:gd name="csY1280" fmla="*/ 6358707 h 6858000"/>
              <a:gd name="csX1281" fmla="*/ 8702927 w 12192000"/>
              <a:gd name="csY1281" fmla="*/ 6363036 h 6858000"/>
              <a:gd name="csX1282" fmla="*/ 8680290 w 12192000"/>
              <a:gd name="csY1282" fmla="*/ 6359326 h 6858000"/>
              <a:gd name="csX1283" fmla="*/ 8675873 w 12192000"/>
              <a:gd name="csY1283" fmla="*/ 6361180 h 6858000"/>
              <a:gd name="csX1284" fmla="*/ 8675321 w 12192000"/>
              <a:gd name="csY1284" fmla="*/ 6355616 h 6858000"/>
              <a:gd name="csX1285" fmla="*/ 8686364 w 12192000"/>
              <a:gd name="csY1285" fmla="*/ 6343868 h 6858000"/>
              <a:gd name="csX1286" fmla="*/ 8656549 w 12192000"/>
              <a:gd name="csY1286" fmla="*/ 6335830 h 6858000"/>
              <a:gd name="csX1287" fmla="*/ 8615139 w 12192000"/>
              <a:gd name="csY1287" fmla="*/ 6341395 h 6858000"/>
              <a:gd name="csX1288" fmla="*/ 8605753 w 12192000"/>
              <a:gd name="csY1288" fmla="*/ 6343868 h 6858000"/>
              <a:gd name="csX1289" fmla="*/ 8596919 w 12192000"/>
              <a:gd name="csY1289" fmla="*/ 6365509 h 6858000"/>
              <a:gd name="csX1290" fmla="*/ 8635016 w 12192000"/>
              <a:gd name="csY1290" fmla="*/ 6365509 h 6858000"/>
              <a:gd name="csX1291" fmla="*/ 8636672 w 12192000"/>
              <a:gd name="csY1291" fmla="*/ 6355616 h 6858000"/>
              <a:gd name="csX1292" fmla="*/ 8644954 w 12192000"/>
              <a:gd name="csY1292" fmla="*/ 6356853 h 6858000"/>
              <a:gd name="csX1293" fmla="*/ 8646058 w 12192000"/>
              <a:gd name="csY1293" fmla="*/ 6366745 h 6858000"/>
              <a:gd name="csX1294" fmla="*/ 8651027 w 12192000"/>
              <a:gd name="csY1294" fmla="*/ 6367363 h 6858000"/>
              <a:gd name="csX1295" fmla="*/ 8655997 w 12192000"/>
              <a:gd name="csY1295" fmla="*/ 6366745 h 6858000"/>
              <a:gd name="csX1296" fmla="*/ 8667591 w 12192000"/>
              <a:gd name="csY1296" fmla="*/ 6366745 h 6858000"/>
              <a:gd name="csX1297" fmla="*/ 8659309 w 12192000"/>
              <a:gd name="csY1297" fmla="*/ 6379111 h 6858000"/>
              <a:gd name="csX1298" fmla="*/ 8655444 w 12192000"/>
              <a:gd name="csY1298" fmla="*/ 6389004 h 6858000"/>
              <a:gd name="csX1299" fmla="*/ 8704032 w 12192000"/>
              <a:gd name="csY1299" fmla="*/ 6409408 h 6858000"/>
              <a:gd name="csX1300" fmla="*/ 8727221 w 12192000"/>
              <a:gd name="csY1300" fmla="*/ 6413736 h 6858000"/>
              <a:gd name="csX1301" fmla="*/ 8731086 w 12192000"/>
              <a:gd name="csY1301" fmla="*/ 6439705 h 6858000"/>
              <a:gd name="csX1302" fmla="*/ 8709553 w 12192000"/>
              <a:gd name="csY1302" fmla="*/ 6440323 h 6858000"/>
              <a:gd name="csX1303" fmla="*/ 8649923 w 12192000"/>
              <a:gd name="csY1303" fmla="*/ 6450216 h 6858000"/>
              <a:gd name="csX1304" fmla="*/ 8621212 w 12192000"/>
              <a:gd name="csY1304" fmla="*/ 6453307 h 6858000"/>
              <a:gd name="csX1305" fmla="*/ 8442875 w 12192000"/>
              <a:gd name="csY1305" fmla="*/ 6478039 h 6858000"/>
              <a:gd name="csX1306" fmla="*/ 8442323 w 12192000"/>
              <a:gd name="csY1306" fmla="*/ 6479894 h 6858000"/>
              <a:gd name="csX1307" fmla="*/ 8434593 w 12192000"/>
              <a:gd name="csY1307" fmla="*/ 6479276 h 6858000"/>
              <a:gd name="csX1308" fmla="*/ 8425759 w 12192000"/>
              <a:gd name="csY1308" fmla="*/ 6467528 h 6858000"/>
              <a:gd name="csX1309" fmla="*/ 8425207 w 12192000"/>
              <a:gd name="csY1309" fmla="*/ 6466910 h 6858000"/>
              <a:gd name="csX1310" fmla="*/ 8404778 w 12192000"/>
              <a:gd name="csY1310" fmla="*/ 6466910 h 6858000"/>
              <a:gd name="csX1311" fmla="*/ 8376619 w 12192000"/>
              <a:gd name="csY1311" fmla="*/ 6469383 h 6858000"/>
              <a:gd name="csX1312" fmla="*/ 8365577 w 12192000"/>
              <a:gd name="csY1312" fmla="*/ 6480513 h 6858000"/>
              <a:gd name="csX1313" fmla="*/ 8413612 w 12192000"/>
              <a:gd name="csY1313" fmla="*/ 6504626 h 6858000"/>
              <a:gd name="csX1314" fmla="*/ 8415268 w 12192000"/>
              <a:gd name="csY1314" fmla="*/ 6504626 h 6858000"/>
              <a:gd name="csX1315" fmla="*/ 8415268 w 12192000"/>
              <a:gd name="csY1315" fmla="*/ 6513901 h 6858000"/>
              <a:gd name="csX1316" fmla="*/ 8425207 w 12192000"/>
              <a:gd name="csY1316" fmla="*/ 6525030 h 6858000"/>
              <a:gd name="csX1317" fmla="*/ 8440114 w 12192000"/>
              <a:gd name="csY1317" fmla="*/ 6527503 h 6858000"/>
              <a:gd name="csX1318" fmla="*/ 8417477 w 12192000"/>
              <a:gd name="csY1318" fmla="*/ 6542343 h 6858000"/>
              <a:gd name="csX1319" fmla="*/ 8414164 w 12192000"/>
              <a:gd name="csY1319" fmla="*/ 6559036 h 6858000"/>
              <a:gd name="csX1320" fmla="*/ 8545019 w 12192000"/>
              <a:gd name="csY1320" fmla="*/ 6557800 h 6858000"/>
              <a:gd name="csX1321" fmla="*/ 8556061 w 12192000"/>
              <a:gd name="csY1321" fmla="*/ 6562128 h 6858000"/>
              <a:gd name="csX1322" fmla="*/ 8561030 w 12192000"/>
              <a:gd name="csY1322" fmla="*/ 6565838 h 6858000"/>
              <a:gd name="csX1323" fmla="*/ 8556061 w 12192000"/>
              <a:gd name="csY1323" fmla="*/ 6569548 h 6858000"/>
              <a:gd name="csX1324" fmla="*/ 8510235 w 12192000"/>
              <a:gd name="csY1324" fmla="*/ 6572021 h 6858000"/>
              <a:gd name="csX1325" fmla="*/ 8471033 w 12192000"/>
              <a:gd name="csY1325" fmla="*/ 6583768 h 6858000"/>
              <a:gd name="csX1326" fmla="*/ 8471033 w 12192000"/>
              <a:gd name="csY1326" fmla="*/ 6583150 h 6858000"/>
              <a:gd name="csX1327" fmla="*/ 8425207 w 12192000"/>
              <a:gd name="csY1327" fmla="*/ 6592425 h 6858000"/>
              <a:gd name="csX1328" fmla="*/ 8398704 w 12192000"/>
              <a:gd name="csY1328" fmla="*/ 6594280 h 6858000"/>
              <a:gd name="csX1329" fmla="*/ 8335762 w 12192000"/>
              <a:gd name="csY1329" fmla="*/ 6609119 h 6858000"/>
              <a:gd name="csX1330" fmla="*/ 8335762 w 12192000"/>
              <a:gd name="csY1330" fmla="*/ 6611592 h 6858000"/>
              <a:gd name="csX1331" fmla="*/ 8337418 w 12192000"/>
              <a:gd name="csY1331" fmla="*/ 6616539 h 6858000"/>
              <a:gd name="csX1332" fmla="*/ 8334105 w 12192000"/>
              <a:gd name="csY1332" fmla="*/ 6625195 h 6858000"/>
              <a:gd name="csX1333" fmla="*/ 8256255 w 12192000"/>
              <a:gd name="csY1333" fmla="*/ 6627668 h 6858000"/>
              <a:gd name="csX1334" fmla="*/ 8243556 w 12192000"/>
              <a:gd name="csY1334" fmla="*/ 6638179 h 6858000"/>
              <a:gd name="csX1335" fmla="*/ 8174540 w 12192000"/>
              <a:gd name="csY1335" fmla="*/ 6650545 h 6858000"/>
              <a:gd name="csX1336" fmla="*/ 8175092 w 12192000"/>
              <a:gd name="csY1336" fmla="*/ 6670949 h 6858000"/>
              <a:gd name="csX1337" fmla="*/ 8249078 w 12192000"/>
              <a:gd name="csY1337" fmla="*/ 6670331 h 6858000"/>
              <a:gd name="csX1338" fmla="*/ 8315885 w 12192000"/>
              <a:gd name="csY1338" fmla="*/ 6670949 h 6858000"/>
              <a:gd name="csX1339" fmla="*/ 8320302 w 12192000"/>
              <a:gd name="csY1339" fmla="*/ 6669712 h 6858000"/>
              <a:gd name="csX1340" fmla="*/ 8324167 w 12192000"/>
              <a:gd name="csY1340" fmla="*/ 6672804 h 6858000"/>
              <a:gd name="csX1341" fmla="*/ 8344044 w 12192000"/>
              <a:gd name="csY1341" fmla="*/ 6673422 h 6858000"/>
              <a:gd name="csX1342" fmla="*/ 8347909 w 12192000"/>
              <a:gd name="csY1342" fmla="*/ 6670331 h 6858000"/>
              <a:gd name="csX1343" fmla="*/ 8352326 w 12192000"/>
              <a:gd name="csY1343" fmla="*/ 6670949 h 6858000"/>
              <a:gd name="csX1344" fmla="*/ 8369994 w 12192000"/>
              <a:gd name="csY1344" fmla="*/ 6669712 h 6858000"/>
              <a:gd name="csX1345" fmla="*/ 8374963 w 12192000"/>
              <a:gd name="csY1345" fmla="*/ 6682697 h 6858000"/>
              <a:gd name="csX1346" fmla="*/ 8413060 w 12192000"/>
              <a:gd name="csY1346" fmla="*/ 6682697 h 6858000"/>
              <a:gd name="csX1347" fmla="*/ 8416925 w 12192000"/>
              <a:gd name="csY1347" fmla="*/ 6675895 h 6858000"/>
              <a:gd name="csX1348" fmla="*/ 8424655 w 12192000"/>
              <a:gd name="csY1348" fmla="*/ 6683933 h 6858000"/>
              <a:gd name="csX1349" fmla="*/ 8436249 w 12192000"/>
              <a:gd name="csY1349" fmla="*/ 6682078 h 6858000"/>
              <a:gd name="csX1350" fmla="*/ 8435697 w 12192000"/>
              <a:gd name="csY1350" fmla="*/ 6685170 h 6858000"/>
              <a:gd name="csX1351" fmla="*/ 8424655 w 12192000"/>
              <a:gd name="csY1351" fmla="*/ 6693826 h 6858000"/>
              <a:gd name="csX1352" fmla="*/ 8409195 w 12192000"/>
              <a:gd name="csY1352" fmla="*/ 6696918 h 6858000"/>
              <a:gd name="csX1353" fmla="*/ 8400913 w 12192000"/>
              <a:gd name="csY1353" fmla="*/ 6704956 h 6858000"/>
              <a:gd name="csX1354" fmla="*/ 8386005 w 12192000"/>
              <a:gd name="csY1354" fmla="*/ 6706192 h 6858000"/>
              <a:gd name="csX1355" fmla="*/ 8374411 w 12192000"/>
              <a:gd name="csY1355" fmla="*/ 6708665 h 6858000"/>
              <a:gd name="csX1356" fmla="*/ 8364472 w 12192000"/>
              <a:gd name="csY1356" fmla="*/ 6716085 h 6858000"/>
              <a:gd name="csX1357" fmla="*/ 8348461 w 12192000"/>
              <a:gd name="csY1357" fmla="*/ 6719795 h 6858000"/>
              <a:gd name="csX1358" fmla="*/ 8340179 w 12192000"/>
              <a:gd name="csY1358" fmla="*/ 6720413 h 6858000"/>
              <a:gd name="csX1359" fmla="*/ 8316989 w 12192000"/>
              <a:gd name="csY1359" fmla="*/ 6718558 h 6858000"/>
              <a:gd name="csX1360" fmla="*/ 8312020 w 12192000"/>
              <a:gd name="csY1360" fmla="*/ 6723505 h 6858000"/>
              <a:gd name="csX1361" fmla="*/ 8283862 w 12192000"/>
              <a:gd name="csY1361" fmla="*/ 6728451 h 6858000"/>
              <a:gd name="csX1362" fmla="*/ 8266194 w 12192000"/>
              <a:gd name="csY1362" fmla="*/ 6730306 h 6858000"/>
              <a:gd name="csX1363" fmla="*/ 8233066 w 12192000"/>
              <a:gd name="csY1363" fmla="*/ 6739580 h 6858000"/>
              <a:gd name="csX1364" fmla="*/ 8234722 w 12192000"/>
              <a:gd name="csY1364" fmla="*/ 6742672 h 6858000"/>
              <a:gd name="csX1365" fmla="*/ 8217606 w 12192000"/>
              <a:gd name="csY1365" fmla="*/ 6742054 h 6858000"/>
              <a:gd name="csX1366" fmla="*/ 8215398 w 12192000"/>
              <a:gd name="csY1366" fmla="*/ 6763076 h 6858000"/>
              <a:gd name="csX1367" fmla="*/ 8244108 w 12192000"/>
              <a:gd name="csY1367" fmla="*/ 6766167 h 6858000"/>
              <a:gd name="csX1368" fmla="*/ 8252942 w 12192000"/>
              <a:gd name="csY1368" fmla="*/ 6764931 h 6858000"/>
              <a:gd name="csX1369" fmla="*/ 8255151 w 12192000"/>
              <a:gd name="csY1369" fmla="*/ 6767404 h 6858000"/>
              <a:gd name="csX1370" fmla="*/ 8288279 w 12192000"/>
              <a:gd name="csY1370" fmla="*/ 6772969 h 6858000"/>
              <a:gd name="csX1371" fmla="*/ 8314229 w 12192000"/>
              <a:gd name="csY1371" fmla="*/ 6775442 h 6858000"/>
              <a:gd name="csX1372" fmla="*/ 8414716 w 12192000"/>
              <a:gd name="csY1372" fmla="*/ 6774823 h 6858000"/>
              <a:gd name="csX1373" fmla="*/ 8435145 w 12192000"/>
              <a:gd name="csY1373" fmla="*/ 6774823 h 6858000"/>
              <a:gd name="csX1374" fmla="*/ 8456678 w 12192000"/>
              <a:gd name="csY1374" fmla="*/ 6784716 h 6858000"/>
              <a:gd name="csX1375" fmla="*/ 8475450 w 12192000"/>
              <a:gd name="csY1375" fmla="*/ 6786571 h 6858000"/>
              <a:gd name="csX1376" fmla="*/ 8525694 w 12192000"/>
              <a:gd name="csY1376" fmla="*/ 6786571 h 6858000"/>
              <a:gd name="csX1377" fmla="*/ 8556061 w 12192000"/>
              <a:gd name="csY1377" fmla="*/ 6785953 h 6858000"/>
              <a:gd name="csX1378" fmla="*/ 8643298 w 12192000"/>
              <a:gd name="csY1378" fmla="*/ 6810685 h 6858000"/>
              <a:gd name="csX1379" fmla="*/ 8657101 w 12192000"/>
              <a:gd name="csY1379" fmla="*/ 6797701 h 6858000"/>
              <a:gd name="csX1380" fmla="*/ 8666487 w 12192000"/>
              <a:gd name="csY1380" fmla="*/ 6798937 h 6858000"/>
              <a:gd name="csX1381" fmla="*/ 8784090 w 12192000"/>
              <a:gd name="csY1381" fmla="*/ 6829852 h 6858000"/>
              <a:gd name="csX1382" fmla="*/ 8798446 w 12192000"/>
              <a:gd name="csY1382" fmla="*/ 6820578 h 6858000"/>
              <a:gd name="csX1383" fmla="*/ 8818322 w 12192000"/>
              <a:gd name="csY1383" fmla="*/ 6822433 h 6858000"/>
              <a:gd name="csX1384" fmla="*/ 8837095 w 12192000"/>
              <a:gd name="csY1384" fmla="*/ 6827997 h 6858000"/>
              <a:gd name="csX1385" fmla="*/ 8836543 w 12192000"/>
              <a:gd name="csY1385" fmla="*/ 6828616 h 6858000"/>
              <a:gd name="csX1386" fmla="*/ 8908872 w 12192000"/>
              <a:gd name="csY1386" fmla="*/ 6832325 h 6858000"/>
              <a:gd name="csX1387" fmla="*/ 8917154 w 12192000"/>
              <a:gd name="csY1387" fmla="*/ 6828616 h 6858000"/>
              <a:gd name="csX1388" fmla="*/ 8921018 w 12192000"/>
              <a:gd name="csY1388" fmla="*/ 6840982 h 6858000"/>
              <a:gd name="csX1389" fmla="*/ 8924331 w 12192000"/>
              <a:gd name="csY1389" fmla="*/ 6840363 h 6858000"/>
              <a:gd name="csX1390" fmla="*/ 8927644 w 12192000"/>
              <a:gd name="csY1390" fmla="*/ 6841600 h 6858000"/>
              <a:gd name="csX1391" fmla="*/ 8939791 w 12192000"/>
              <a:gd name="csY1391" fmla="*/ 6831089 h 6858000"/>
              <a:gd name="csX1392" fmla="*/ 8942551 w 12192000"/>
              <a:gd name="csY1392" fmla="*/ 6827997 h 6858000"/>
              <a:gd name="csX1393" fmla="*/ 8943104 w 12192000"/>
              <a:gd name="csY1393" fmla="*/ 6825524 h 6858000"/>
              <a:gd name="csX1394" fmla="*/ 8971814 w 12192000"/>
              <a:gd name="csY1394" fmla="*/ 6830470 h 6858000"/>
              <a:gd name="csX1395" fmla="*/ 9038622 w 12192000"/>
              <a:gd name="csY1395" fmla="*/ 6830470 h 6858000"/>
              <a:gd name="csX1396" fmla="*/ 9096043 w 12192000"/>
              <a:gd name="csY1396" fmla="*/ 6829234 h 6858000"/>
              <a:gd name="csX1397" fmla="*/ 9102117 w 12192000"/>
              <a:gd name="csY1397" fmla="*/ 6838508 h 6858000"/>
              <a:gd name="csX1398" fmla="*/ 9242358 w 12192000"/>
              <a:gd name="csY1398" fmla="*/ 6832325 h 6858000"/>
              <a:gd name="csX1399" fmla="*/ 9252848 w 12192000"/>
              <a:gd name="csY1399" fmla="*/ 6831707 h 6858000"/>
              <a:gd name="csX1400" fmla="*/ 9293153 w 12192000"/>
              <a:gd name="csY1400" fmla="*/ 6831089 h 6858000"/>
              <a:gd name="csX1401" fmla="*/ 9305300 w 12192000"/>
              <a:gd name="csY1401" fmla="*/ 6841600 h 6858000"/>
              <a:gd name="csX1402" fmla="*/ 9343397 w 12192000"/>
              <a:gd name="csY1402" fmla="*/ 6844073 h 6858000"/>
              <a:gd name="csX1403" fmla="*/ 9358857 w 12192000"/>
              <a:gd name="csY1403" fmla="*/ 6852111 h 6858000"/>
              <a:gd name="csX1404" fmla="*/ 9358857 w 12192000"/>
              <a:gd name="csY1404" fmla="*/ 6851493 h 6858000"/>
              <a:gd name="csX1405" fmla="*/ 9374316 w 12192000"/>
              <a:gd name="csY1405" fmla="*/ 6832944 h 6858000"/>
              <a:gd name="csX1406" fmla="*/ 9403579 w 12192000"/>
              <a:gd name="csY1406" fmla="*/ 6830470 h 6858000"/>
              <a:gd name="csX1407" fmla="*/ 9457136 w 12192000"/>
              <a:gd name="csY1407" fmla="*/ 6827379 h 6858000"/>
              <a:gd name="csX1408" fmla="*/ 9465970 w 12192000"/>
              <a:gd name="csY1408" fmla="*/ 6840363 h 6858000"/>
              <a:gd name="csX1409" fmla="*/ 9476460 w 12192000"/>
              <a:gd name="csY1409" fmla="*/ 6852111 h 6858000"/>
              <a:gd name="csX1410" fmla="*/ 9503514 w 12192000"/>
              <a:gd name="csY1410" fmla="*/ 6852111 h 6858000"/>
              <a:gd name="csX1411" fmla="*/ 9535538 w 12192000"/>
              <a:gd name="csY1411" fmla="*/ 6842218 h 6858000"/>
              <a:gd name="csX1412" fmla="*/ 9533882 w 12192000"/>
              <a:gd name="csY1412" fmla="*/ 6839745 h 6858000"/>
              <a:gd name="csX1413" fmla="*/ 9555415 w 12192000"/>
              <a:gd name="csY1413" fmla="*/ 6845928 h 6858000"/>
              <a:gd name="csX1414" fmla="*/ 9559279 w 12192000"/>
              <a:gd name="csY1414" fmla="*/ 6847783 h 6858000"/>
              <a:gd name="csX1415" fmla="*/ 9560384 w 12192000"/>
              <a:gd name="csY1415" fmla="*/ 6846546 h 6858000"/>
              <a:gd name="csX1416" fmla="*/ 9561488 w 12192000"/>
              <a:gd name="csY1416" fmla="*/ 6856130 h 6858000"/>
              <a:gd name="csX1417" fmla="*/ 9562957 w 12192000"/>
              <a:gd name="csY1417" fmla="*/ 6858000 h 6858000"/>
              <a:gd name="csX1418" fmla="*/ 0 w 12192000"/>
              <a:gd name="csY1418" fmla="*/ 6858000 h 6858000"/>
              <a:gd name="csX1419" fmla="*/ 0 w 12192000"/>
              <a:gd name="csY1419" fmla="*/ 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  <a:cxn ang="0">
                <a:pos x="csX125" y="csY125"/>
              </a:cxn>
              <a:cxn ang="0">
                <a:pos x="csX126" y="csY126"/>
              </a:cxn>
              <a:cxn ang="0">
                <a:pos x="csX127" y="csY127"/>
              </a:cxn>
              <a:cxn ang="0">
                <a:pos x="csX128" y="csY128"/>
              </a:cxn>
              <a:cxn ang="0">
                <a:pos x="csX129" y="csY129"/>
              </a:cxn>
              <a:cxn ang="0">
                <a:pos x="csX130" y="csY130"/>
              </a:cxn>
              <a:cxn ang="0">
                <a:pos x="csX131" y="csY131"/>
              </a:cxn>
              <a:cxn ang="0">
                <a:pos x="csX132" y="csY132"/>
              </a:cxn>
              <a:cxn ang="0">
                <a:pos x="csX133" y="csY133"/>
              </a:cxn>
              <a:cxn ang="0">
                <a:pos x="csX134" y="csY134"/>
              </a:cxn>
              <a:cxn ang="0">
                <a:pos x="csX135" y="csY135"/>
              </a:cxn>
              <a:cxn ang="0">
                <a:pos x="csX136" y="csY136"/>
              </a:cxn>
              <a:cxn ang="0">
                <a:pos x="csX137" y="csY137"/>
              </a:cxn>
              <a:cxn ang="0">
                <a:pos x="csX138" y="csY138"/>
              </a:cxn>
              <a:cxn ang="0">
                <a:pos x="csX139" y="csY139"/>
              </a:cxn>
              <a:cxn ang="0">
                <a:pos x="csX140" y="csY140"/>
              </a:cxn>
              <a:cxn ang="0">
                <a:pos x="csX141" y="csY141"/>
              </a:cxn>
              <a:cxn ang="0">
                <a:pos x="csX142" y="csY142"/>
              </a:cxn>
              <a:cxn ang="0">
                <a:pos x="csX143" y="csY143"/>
              </a:cxn>
              <a:cxn ang="0">
                <a:pos x="csX144" y="csY144"/>
              </a:cxn>
              <a:cxn ang="0">
                <a:pos x="csX145" y="csY145"/>
              </a:cxn>
              <a:cxn ang="0">
                <a:pos x="csX146" y="csY146"/>
              </a:cxn>
              <a:cxn ang="0">
                <a:pos x="csX147" y="csY147"/>
              </a:cxn>
              <a:cxn ang="0">
                <a:pos x="csX148" y="csY148"/>
              </a:cxn>
              <a:cxn ang="0">
                <a:pos x="csX149" y="csY149"/>
              </a:cxn>
              <a:cxn ang="0">
                <a:pos x="csX150" y="csY150"/>
              </a:cxn>
              <a:cxn ang="0">
                <a:pos x="csX151" y="csY151"/>
              </a:cxn>
              <a:cxn ang="0">
                <a:pos x="csX152" y="csY152"/>
              </a:cxn>
              <a:cxn ang="0">
                <a:pos x="csX153" y="csY153"/>
              </a:cxn>
              <a:cxn ang="0">
                <a:pos x="csX154" y="csY154"/>
              </a:cxn>
              <a:cxn ang="0">
                <a:pos x="csX155" y="csY155"/>
              </a:cxn>
              <a:cxn ang="0">
                <a:pos x="csX156" y="csY156"/>
              </a:cxn>
              <a:cxn ang="0">
                <a:pos x="csX157" y="csY157"/>
              </a:cxn>
              <a:cxn ang="0">
                <a:pos x="csX158" y="csY158"/>
              </a:cxn>
              <a:cxn ang="0">
                <a:pos x="csX159" y="csY159"/>
              </a:cxn>
              <a:cxn ang="0">
                <a:pos x="csX160" y="csY160"/>
              </a:cxn>
              <a:cxn ang="0">
                <a:pos x="csX161" y="csY161"/>
              </a:cxn>
              <a:cxn ang="0">
                <a:pos x="csX162" y="csY162"/>
              </a:cxn>
              <a:cxn ang="0">
                <a:pos x="csX163" y="csY163"/>
              </a:cxn>
              <a:cxn ang="0">
                <a:pos x="csX164" y="csY164"/>
              </a:cxn>
              <a:cxn ang="0">
                <a:pos x="csX165" y="csY165"/>
              </a:cxn>
              <a:cxn ang="0">
                <a:pos x="csX166" y="csY166"/>
              </a:cxn>
              <a:cxn ang="0">
                <a:pos x="csX167" y="csY167"/>
              </a:cxn>
              <a:cxn ang="0">
                <a:pos x="csX168" y="csY168"/>
              </a:cxn>
              <a:cxn ang="0">
                <a:pos x="csX169" y="csY169"/>
              </a:cxn>
              <a:cxn ang="0">
                <a:pos x="csX170" y="csY170"/>
              </a:cxn>
              <a:cxn ang="0">
                <a:pos x="csX171" y="csY171"/>
              </a:cxn>
              <a:cxn ang="0">
                <a:pos x="csX172" y="csY172"/>
              </a:cxn>
              <a:cxn ang="0">
                <a:pos x="csX173" y="csY173"/>
              </a:cxn>
              <a:cxn ang="0">
                <a:pos x="csX174" y="csY174"/>
              </a:cxn>
              <a:cxn ang="0">
                <a:pos x="csX175" y="csY175"/>
              </a:cxn>
              <a:cxn ang="0">
                <a:pos x="csX176" y="csY176"/>
              </a:cxn>
              <a:cxn ang="0">
                <a:pos x="csX177" y="csY177"/>
              </a:cxn>
              <a:cxn ang="0">
                <a:pos x="csX178" y="csY178"/>
              </a:cxn>
              <a:cxn ang="0">
                <a:pos x="csX179" y="csY179"/>
              </a:cxn>
              <a:cxn ang="0">
                <a:pos x="csX180" y="csY180"/>
              </a:cxn>
              <a:cxn ang="0">
                <a:pos x="csX181" y="csY181"/>
              </a:cxn>
              <a:cxn ang="0">
                <a:pos x="csX182" y="csY182"/>
              </a:cxn>
              <a:cxn ang="0">
                <a:pos x="csX183" y="csY183"/>
              </a:cxn>
              <a:cxn ang="0">
                <a:pos x="csX184" y="csY184"/>
              </a:cxn>
              <a:cxn ang="0">
                <a:pos x="csX185" y="csY185"/>
              </a:cxn>
              <a:cxn ang="0">
                <a:pos x="csX186" y="csY186"/>
              </a:cxn>
              <a:cxn ang="0">
                <a:pos x="csX187" y="csY187"/>
              </a:cxn>
              <a:cxn ang="0">
                <a:pos x="csX188" y="csY188"/>
              </a:cxn>
              <a:cxn ang="0">
                <a:pos x="csX189" y="csY189"/>
              </a:cxn>
              <a:cxn ang="0">
                <a:pos x="csX190" y="csY190"/>
              </a:cxn>
              <a:cxn ang="0">
                <a:pos x="csX191" y="csY191"/>
              </a:cxn>
              <a:cxn ang="0">
                <a:pos x="csX192" y="csY192"/>
              </a:cxn>
              <a:cxn ang="0">
                <a:pos x="csX193" y="csY193"/>
              </a:cxn>
              <a:cxn ang="0">
                <a:pos x="csX194" y="csY194"/>
              </a:cxn>
              <a:cxn ang="0">
                <a:pos x="csX195" y="csY195"/>
              </a:cxn>
              <a:cxn ang="0">
                <a:pos x="csX196" y="csY196"/>
              </a:cxn>
              <a:cxn ang="0">
                <a:pos x="csX197" y="csY197"/>
              </a:cxn>
              <a:cxn ang="0">
                <a:pos x="csX198" y="csY198"/>
              </a:cxn>
              <a:cxn ang="0">
                <a:pos x="csX199" y="csY199"/>
              </a:cxn>
              <a:cxn ang="0">
                <a:pos x="csX200" y="csY200"/>
              </a:cxn>
              <a:cxn ang="0">
                <a:pos x="csX201" y="csY201"/>
              </a:cxn>
              <a:cxn ang="0">
                <a:pos x="csX202" y="csY202"/>
              </a:cxn>
              <a:cxn ang="0">
                <a:pos x="csX203" y="csY203"/>
              </a:cxn>
              <a:cxn ang="0">
                <a:pos x="csX204" y="csY204"/>
              </a:cxn>
              <a:cxn ang="0">
                <a:pos x="csX205" y="csY205"/>
              </a:cxn>
              <a:cxn ang="0">
                <a:pos x="csX206" y="csY206"/>
              </a:cxn>
              <a:cxn ang="0">
                <a:pos x="csX207" y="csY207"/>
              </a:cxn>
              <a:cxn ang="0">
                <a:pos x="csX208" y="csY208"/>
              </a:cxn>
              <a:cxn ang="0">
                <a:pos x="csX209" y="csY209"/>
              </a:cxn>
              <a:cxn ang="0">
                <a:pos x="csX210" y="csY210"/>
              </a:cxn>
              <a:cxn ang="0">
                <a:pos x="csX211" y="csY211"/>
              </a:cxn>
              <a:cxn ang="0">
                <a:pos x="csX212" y="csY212"/>
              </a:cxn>
              <a:cxn ang="0">
                <a:pos x="csX213" y="csY213"/>
              </a:cxn>
              <a:cxn ang="0">
                <a:pos x="csX214" y="csY214"/>
              </a:cxn>
              <a:cxn ang="0">
                <a:pos x="csX215" y="csY215"/>
              </a:cxn>
              <a:cxn ang="0">
                <a:pos x="csX216" y="csY216"/>
              </a:cxn>
              <a:cxn ang="0">
                <a:pos x="csX217" y="csY217"/>
              </a:cxn>
              <a:cxn ang="0">
                <a:pos x="csX218" y="csY218"/>
              </a:cxn>
              <a:cxn ang="0">
                <a:pos x="csX219" y="csY219"/>
              </a:cxn>
              <a:cxn ang="0">
                <a:pos x="csX220" y="csY220"/>
              </a:cxn>
              <a:cxn ang="0">
                <a:pos x="csX221" y="csY221"/>
              </a:cxn>
              <a:cxn ang="0">
                <a:pos x="csX222" y="csY222"/>
              </a:cxn>
              <a:cxn ang="0">
                <a:pos x="csX223" y="csY223"/>
              </a:cxn>
              <a:cxn ang="0">
                <a:pos x="csX224" y="csY224"/>
              </a:cxn>
              <a:cxn ang="0">
                <a:pos x="csX225" y="csY225"/>
              </a:cxn>
              <a:cxn ang="0">
                <a:pos x="csX226" y="csY226"/>
              </a:cxn>
              <a:cxn ang="0">
                <a:pos x="csX227" y="csY227"/>
              </a:cxn>
              <a:cxn ang="0">
                <a:pos x="csX228" y="csY228"/>
              </a:cxn>
              <a:cxn ang="0">
                <a:pos x="csX229" y="csY229"/>
              </a:cxn>
              <a:cxn ang="0">
                <a:pos x="csX230" y="csY230"/>
              </a:cxn>
              <a:cxn ang="0">
                <a:pos x="csX231" y="csY231"/>
              </a:cxn>
              <a:cxn ang="0">
                <a:pos x="csX232" y="csY232"/>
              </a:cxn>
              <a:cxn ang="0">
                <a:pos x="csX233" y="csY233"/>
              </a:cxn>
              <a:cxn ang="0">
                <a:pos x="csX234" y="csY234"/>
              </a:cxn>
              <a:cxn ang="0">
                <a:pos x="csX235" y="csY235"/>
              </a:cxn>
              <a:cxn ang="0">
                <a:pos x="csX236" y="csY236"/>
              </a:cxn>
              <a:cxn ang="0">
                <a:pos x="csX237" y="csY237"/>
              </a:cxn>
              <a:cxn ang="0">
                <a:pos x="csX238" y="csY238"/>
              </a:cxn>
              <a:cxn ang="0">
                <a:pos x="csX239" y="csY239"/>
              </a:cxn>
              <a:cxn ang="0">
                <a:pos x="csX240" y="csY240"/>
              </a:cxn>
              <a:cxn ang="0">
                <a:pos x="csX241" y="csY241"/>
              </a:cxn>
              <a:cxn ang="0">
                <a:pos x="csX242" y="csY242"/>
              </a:cxn>
              <a:cxn ang="0">
                <a:pos x="csX243" y="csY243"/>
              </a:cxn>
              <a:cxn ang="0">
                <a:pos x="csX244" y="csY244"/>
              </a:cxn>
              <a:cxn ang="0">
                <a:pos x="csX245" y="csY245"/>
              </a:cxn>
              <a:cxn ang="0">
                <a:pos x="csX246" y="csY246"/>
              </a:cxn>
              <a:cxn ang="0">
                <a:pos x="csX247" y="csY247"/>
              </a:cxn>
              <a:cxn ang="0">
                <a:pos x="csX248" y="csY248"/>
              </a:cxn>
              <a:cxn ang="0">
                <a:pos x="csX249" y="csY249"/>
              </a:cxn>
              <a:cxn ang="0">
                <a:pos x="csX250" y="csY250"/>
              </a:cxn>
              <a:cxn ang="0">
                <a:pos x="csX251" y="csY251"/>
              </a:cxn>
              <a:cxn ang="0">
                <a:pos x="csX252" y="csY252"/>
              </a:cxn>
              <a:cxn ang="0">
                <a:pos x="csX253" y="csY253"/>
              </a:cxn>
              <a:cxn ang="0">
                <a:pos x="csX254" y="csY254"/>
              </a:cxn>
              <a:cxn ang="0">
                <a:pos x="csX255" y="csY255"/>
              </a:cxn>
              <a:cxn ang="0">
                <a:pos x="csX256" y="csY256"/>
              </a:cxn>
              <a:cxn ang="0">
                <a:pos x="csX257" y="csY257"/>
              </a:cxn>
              <a:cxn ang="0">
                <a:pos x="csX258" y="csY258"/>
              </a:cxn>
              <a:cxn ang="0">
                <a:pos x="csX259" y="csY259"/>
              </a:cxn>
              <a:cxn ang="0">
                <a:pos x="csX260" y="csY260"/>
              </a:cxn>
              <a:cxn ang="0">
                <a:pos x="csX261" y="csY261"/>
              </a:cxn>
              <a:cxn ang="0">
                <a:pos x="csX262" y="csY262"/>
              </a:cxn>
              <a:cxn ang="0">
                <a:pos x="csX263" y="csY263"/>
              </a:cxn>
              <a:cxn ang="0">
                <a:pos x="csX264" y="csY264"/>
              </a:cxn>
              <a:cxn ang="0">
                <a:pos x="csX265" y="csY265"/>
              </a:cxn>
              <a:cxn ang="0">
                <a:pos x="csX266" y="csY266"/>
              </a:cxn>
              <a:cxn ang="0">
                <a:pos x="csX267" y="csY267"/>
              </a:cxn>
              <a:cxn ang="0">
                <a:pos x="csX268" y="csY268"/>
              </a:cxn>
              <a:cxn ang="0">
                <a:pos x="csX269" y="csY269"/>
              </a:cxn>
              <a:cxn ang="0">
                <a:pos x="csX270" y="csY270"/>
              </a:cxn>
              <a:cxn ang="0">
                <a:pos x="csX271" y="csY271"/>
              </a:cxn>
              <a:cxn ang="0">
                <a:pos x="csX272" y="csY272"/>
              </a:cxn>
              <a:cxn ang="0">
                <a:pos x="csX273" y="csY273"/>
              </a:cxn>
              <a:cxn ang="0">
                <a:pos x="csX274" y="csY274"/>
              </a:cxn>
              <a:cxn ang="0">
                <a:pos x="csX275" y="csY275"/>
              </a:cxn>
              <a:cxn ang="0">
                <a:pos x="csX276" y="csY276"/>
              </a:cxn>
              <a:cxn ang="0">
                <a:pos x="csX277" y="csY277"/>
              </a:cxn>
              <a:cxn ang="0">
                <a:pos x="csX278" y="csY278"/>
              </a:cxn>
              <a:cxn ang="0">
                <a:pos x="csX279" y="csY279"/>
              </a:cxn>
              <a:cxn ang="0">
                <a:pos x="csX280" y="csY280"/>
              </a:cxn>
              <a:cxn ang="0">
                <a:pos x="csX281" y="csY281"/>
              </a:cxn>
              <a:cxn ang="0">
                <a:pos x="csX282" y="csY282"/>
              </a:cxn>
              <a:cxn ang="0">
                <a:pos x="csX283" y="csY283"/>
              </a:cxn>
              <a:cxn ang="0">
                <a:pos x="csX284" y="csY284"/>
              </a:cxn>
              <a:cxn ang="0">
                <a:pos x="csX285" y="csY285"/>
              </a:cxn>
              <a:cxn ang="0">
                <a:pos x="csX286" y="csY286"/>
              </a:cxn>
              <a:cxn ang="0">
                <a:pos x="csX287" y="csY287"/>
              </a:cxn>
              <a:cxn ang="0">
                <a:pos x="csX288" y="csY288"/>
              </a:cxn>
              <a:cxn ang="0">
                <a:pos x="csX289" y="csY289"/>
              </a:cxn>
              <a:cxn ang="0">
                <a:pos x="csX290" y="csY290"/>
              </a:cxn>
              <a:cxn ang="0">
                <a:pos x="csX291" y="csY291"/>
              </a:cxn>
              <a:cxn ang="0">
                <a:pos x="csX292" y="csY292"/>
              </a:cxn>
              <a:cxn ang="0">
                <a:pos x="csX293" y="csY293"/>
              </a:cxn>
              <a:cxn ang="0">
                <a:pos x="csX294" y="csY294"/>
              </a:cxn>
              <a:cxn ang="0">
                <a:pos x="csX295" y="csY295"/>
              </a:cxn>
              <a:cxn ang="0">
                <a:pos x="csX296" y="csY296"/>
              </a:cxn>
              <a:cxn ang="0">
                <a:pos x="csX297" y="csY297"/>
              </a:cxn>
              <a:cxn ang="0">
                <a:pos x="csX298" y="csY298"/>
              </a:cxn>
              <a:cxn ang="0">
                <a:pos x="csX299" y="csY299"/>
              </a:cxn>
              <a:cxn ang="0">
                <a:pos x="csX300" y="csY300"/>
              </a:cxn>
              <a:cxn ang="0">
                <a:pos x="csX301" y="csY301"/>
              </a:cxn>
              <a:cxn ang="0">
                <a:pos x="csX302" y="csY302"/>
              </a:cxn>
              <a:cxn ang="0">
                <a:pos x="csX303" y="csY303"/>
              </a:cxn>
              <a:cxn ang="0">
                <a:pos x="csX304" y="csY304"/>
              </a:cxn>
              <a:cxn ang="0">
                <a:pos x="csX305" y="csY305"/>
              </a:cxn>
              <a:cxn ang="0">
                <a:pos x="csX306" y="csY306"/>
              </a:cxn>
              <a:cxn ang="0">
                <a:pos x="csX307" y="csY307"/>
              </a:cxn>
              <a:cxn ang="0">
                <a:pos x="csX308" y="csY308"/>
              </a:cxn>
              <a:cxn ang="0">
                <a:pos x="csX309" y="csY309"/>
              </a:cxn>
              <a:cxn ang="0">
                <a:pos x="csX310" y="csY310"/>
              </a:cxn>
              <a:cxn ang="0">
                <a:pos x="csX311" y="csY311"/>
              </a:cxn>
              <a:cxn ang="0">
                <a:pos x="csX312" y="csY312"/>
              </a:cxn>
              <a:cxn ang="0">
                <a:pos x="csX313" y="csY313"/>
              </a:cxn>
              <a:cxn ang="0">
                <a:pos x="csX314" y="csY314"/>
              </a:cxn>
              <a:cxn ang="0">
                <a:pos x="csX315" y="csY315"/>
              </a:cxn>
              <a:cxn ang="0">
                <a:pos x="csX316" y="csY316"/>
              </a:cxn>
              <a:cxn ang="0">
                <a:pos x="csX317" y="csY317"/>
              </a:cxn>
              <a:cxn ang="0">
                <a:pos x="csX318" y="csY318"/>
              </a:cxn>
              <a:cxn ang="0">
                <a:pos x="csX319" y="csY319"/>
              </a:cxn>
              <a:cxn ang="0">
                <a:pos x="csX320" y="csY320"/>
              </a:cxn>
              <a:cxn ang="0">
                <a:pos x="csX321" y="csY321"/>
              </a:cxn>
              <a:cxn ang="0">
                <a:pos x="csX322" y="csY322"/>
              </a:cxn>
              <a:cxn ang="0">
                <a:pos x="csX323" y="csY323"/>
              </a:cxn>
              <a:cxn ang="0">
                <a:pos x="csX324" y="csY324"/>
              </a:cxn>
              <a:cxn ang="0">
                <a:pos x="csX325" y="csY325"/>
              </a:cxn>
              <a:cxn ang="0">
                <a:pos x="csX326" y="csY326"/>
              </a:cxn>
              <a:cxn ang="0">
                <a:pos x="csX327" y="csY327"/>
              </a:cxn>
              <a:cxn ang="0">
                <a:pos x="csX328" y="csY328"/>
              </a:cxn>
              <a:cxn ang="0">
                <a:pos x="csX329" y="csY329"/>
              </a:cxn>
              <a:cxn ang="0">
                <a:pos x="csX330" y="csY330"/>
              </a:cxn>
              <a:cxn ang="0">
                <a:pos x="csX331" y="csY331"/>
              </a:cxn>
              <a:cxn ang="0">
                <a:pos x="csX332" y="csY332"/>
              </a:cxn>
              <a:cxn ang="0">
                <a:pos x="csX333" y="csY333"/>
              </a:cxn>
              <a:cxn ang="0">
                <a:pos x="csX334" y="csY334"/>
              </a:cxn>
              <a:cxn ang="0">
                <a:pos x="csX335" y="csY335"/>
              </a:cxn>
              <a:cxn ang="0">
                <a:pos x="csX336" y="csY336"/>
              </a:cxn>
              <a:cxn ang="0">
                <a:pos x="csX337" y="csY337"/>
              </a:cxn>
              <a:cxn ang="0">
                <a:pos x="csX338" y="csY338"/>
              </a:cxn>
              <a:cxn ang="0">
                <a:pos x="csX339" y="csY339"/>
              </a:cxn>
              <a:cxn ang="0">
                <a:pos x="csX340" y="csY340"/>
              </a:cxn>
              <a:cxn ang="0">
                <a:pos x="csX341" y="csY341"/>
              </a:cxn>
              <a:cxn ang="0">
                <a:pos x="csX342" y="csY342"/>
              </a:cxn>
              <a:cxn ang="0">
                <a:pos x="csX343" y="csY343"/>
              </a:cxn>
              <a:cxn ang="0">
                <a:pos x="csX344" y="csY344"/>
              </a:cxn>
              <a:cxn ang="0">
                <a:pos x="csX345" y="csY345"/>
              </a:cxn>
              <a:cxn ang="0">
                <a:pos x="csX346" y="csY346"/>
              </a:cxn>
              <a:cxn ang="0">
                <a:pos x="csX347" y="csY347"/>
              </a:cxn>
              <a:cxn ang="0">
                <a:pos x="csX348" y="csY348"/>
              </a:cxn>
              <a:cxn ang="0">
                <a:pos x="csX349" y="csY349"/>
              </a:cxn>
              <a:cxn ang="0">
                <a:pos x="csX350" y="csY350"/>
              </a:cxn>
              <a:cxn ang="0">
                <a:pos x="csX351" y="csY351"/>
              </a:cxn>
              <a:cxn ang="0">
                <a:pos x="csX352" y="csY352"/>
              </a:cxn>
              <a:cxn ang="0">
                <a:pos x="csX353" y="csY353"/>
              </a:cxn>
              <a:cxn ang="0">
                <a:pos x="csX354" y="csY354"/>
              </a:cxn>
              <a:cxn ang="0">
                <a:pos x="csX355" y="csY355"/>
              </a:cxn>
              <a:cxn ang="0">
                <a:pos x="csX356" y="csY356"/>
              </a:cxn>
              <a:cxn ang="0">
                <a:pos x="csX357" y="csY357"/>
              </a:cxn>
              <a:cxn ang="0">
                <a:pos x="csX358" y="csY358"/>
              </a:cxn>
              <a:cxn ang="0">
                <a:pos x="csX359" y="csY359"/>
              </a:cxn>
              <a:cxn ang="0">
                <a:pos x="csX360" y="csY360"/>
              </a:cxn>
              <a:cxn ang="0">
                <a:pos x="csX361" y="csY361"/>
              </a:cxn>
              <a:cxn ang="0">
                <a:pos x="csX362" y="csY362"/>
              </a:cxn>
              <a:cxn ang="0">
                <a:pos x="csX363" y="csY363"/>
              </a:cxn>
              <a:cxn ang="0">
                <a:pos x="csX364" y="csY364"/>
              </a:cxn>
              <a:cxn ang="0">
                <a:pos x="csX365" y="csY365"/>
              </a:cxn>
              <a:cxn ang="0">
                <a:pos x="csX366" y="csY366"/>
              </a:cxn>
              <a:cxn ang="0">
                <a:pos x="csX367" y="csY367"/>
              </a:cxn>
              <a:cxn ang="0">
                <a:pos x="csX368" y="csY368"/>
              </a:cxn>
              <a:cxn ang="0">
                <a:pos x="csX369" y="csY369"/>
              </a:cxn>
              <a:cxn ang="0">
                <a:pos x="csX370" y="csY370"/>
              </a:cxn>
              <a:cxn ang="0">
                <a:pos x="csX371" y="csY371"/>
              </a:cxn>
              <a:cxn ang="0">
                <a:pos x="csX372" y="csY372"/>
              </a:cxn>
              <a:cxn ang="0">
                <a:pos x="csX373" y="csY373"/>
              </a:cxn>
              <a:cxn ang="0">
                <a:pos x="csX374" y="csY374"/>
              </a:cxn>
              <a:cxn ang="0">
                <a:pos x="csX375" y="csY375"/>
              </a:cxn>
              <a:cxn ang="0">
                <a:pos x="csX376" y="csY376"/>
              </a:cxn>
              <a:cxn ang="0">
                <a:pos x="csX377" y="csY377"/>
              </a:cxn>
              <a:cxn ang="0">
                <a:pos x="csX378" y="csY378"/>
              </a:cxn>
              <a:cxn ang="0">
                <a:pos x="csX379" y="csY379"/>
              </a:cxn>
              <a:cxn ang="0">
                <a:pos x="csX380" y="csY380"/>
              </a:cxn>
              <a:cxn ang="0">
                <a:pos x="csX381" y="csY381"/>
              </a:cxn>
              <a:cxn ang="0">
                <a:pos x="csX382" y="csY382"/>
              </a:cxn>
              <a:cxn ang="0">
                <a:pos x="csX383" y="csY383"/>
              </a:cxn>
              <a:cxn ang="0">
                <a:pos x="csX384" y="csY384"/>
              </a:cxn>
              <a:cxn ang="0">
                <a:pos x="csX385" y="csY385"/>
              </a:cxn>
              <a:cxn ang="0">
                <a:pos x="csX386" y="csY386"/>
              </a:cxn>
              <a:cxn ang="0">
                <a:pos x="csX387" y="csY387"/>
              </a:cxn>
              <a:cxn ang="0">
                <a:pos x="csX388" y="csY388"/>
              </a:cxn>
              <a:cxn ang="0">
                <a:pos x="csX389" y="csY389"/>
              </a:cxn>
              <a:cxn ang="0">
                <a:pos x="csX390" y="csY390"/>
              </a:cxn>
              <a:cxn ang="0">
                <a:pos x="csX391" y="csY391"/>
              </a:cxn>
              <a:cxn ang="0">
                <a:pos x="csX392" y="csY392"/>
              </a:cxn>
              <a:cxn ang="0">
                <a:pos x="csX393" y="csY393"/>
              </a:cxn>
              <a:cxn ang="0">
                <a:pos x="csX394" y="csY394"/>
              </a:cxn>
              <a:cxn ang="0">
                <a:pos x="csX395" y="csY395"/>
              </a:cxn>
              <a:cxn ang="0">
                <a:pos x="csX396" y="csY396"/>
              </a:cxn>
              <a:cxn ang="0">
                <a:pos x="csX397" y="csY397"/>
              </a:cxn>
              <a:cxn ang="0">
                <a:pos x="csX398" y="csY398"/>
              </a:cxn>
              <a:cxn ang="0">
                <a:pos x="csX399" y="csY399"/>
              </a:cxn>
              <a:cxn ang="0">
                <a:pos x="csX400" y="csY400"/>
              </a:cxn>
              <a:cxn ang="0">
                <a:pos x="csX401" y="csY401"/>
              </a:cxn>
              <a:cxn ang="0">
                <a:pos x="csX402" y="csY402"/>
              </a:cxn>
              <a:cxn ang="0">
                <a:pos x="csX403" y="csY403"/>
              </a:cxn>
              <a:cxn ang="0">
                <a:pos x="csX404" y="csY404"/>
              </a:cxn>
              <a:cxn ang="0">
                <a:pos x="csX405" y="csY405"/>
              </a:cxn>
              <a:cxn ang="0">
                <a:pos x="csX406" y="csY406"/>
              </a:cxn>
              <a:cxn ang="0">
                <a:pos x="csX407" y="csY407"/>
              </a:cxn>
              <a:cxn ang="0">
                <a:pos x="csX408" y="csY408"/>
              </a:cxn>
              <a:cxn ang="0">
                <a:pos x="csX409" y="csY409"/>
              </a:cxn>
              <a:cxn ang="0">
                <a:pos x="csX410" y="csY410"/>
              </a:cxn>
              <a:cxn ang="0">
                <a:pos x="csX411" y="csY411"/>
              </a:cxn>
              <a:cxn ang="0">
                <a:pos x="csX412" y="csY412"/>
              </a:cxn>
              <a:cxn ang="0">
                <a:pos x="csX413" y="csY413"/>
              </a:cxn>
              <a:cxn ang="0">
                <a:pos x="csX414" y="csY414"/>
              </a:cxn>
              <a:cxn ang="0">
                <a:pos x="csX415" y="csY415"/>
              </a:cxn>
              <a:cxn ang="0">
                <a:pos x="csX416" y="csY416"/>
              </a:cxn>
              <a:cxn ang="0">
                <a:pos x="csX417" y="csY417"/>
              </a:cxn>
              <a:cxn ang="0">
                <a:pos x="csX418" y="csY418"/>
              </a:cxn>
              <a:cxn ang="0">
                <a:pos x="csX419" y="csY419"/>
              </a:cxn>
              <a:cxn ang="0">
                <a:pos x="csX420" y="csY420"/>
              </a:cxn>
              <a:cxn ang="0">
                <a:pos x="csX421" y="csY421"/>
              </a:cxn>
              <a:cxn ang="0">
                <a:pos x="csX422" y="csY422"/>
              </a:cxn>
              <a:cxn ang="0">
                <a:pos x="csX423" y="csY423"/>
              </a:cxn>
              <a:cxn ang="0">
                <a:pos x="csX424" y="csY424"/>
              </a:cxn>
              <a:cxn ang="0">
                <a:pos x="csX425" y="csY425"/>
              </a:cxn>
              <a:cxn ang="0">
                <a:pos x="csX426" y="csY426"/>
              </a:cxn>
              <a:cxn ang="0">
                <a:pos x="csX427" y="csY427"/>
              </a:cxn>
              <a:cxn ang="0">
                <a:pos x="csX428" y="csY428"/>
              </a:cxn>
              <a:cxn ang="0">
                <a:pos x="csX429" y="csY429"/>
              </a:cxn>
              <a:cxn ang="0">
                <a:pos x="csX430" y="csY430"/>
              </a:cxn>
              <a:cxn ang="0">
                <a:pos x="csX431" y="csY431"/>
              </a:cxn>
              <a:cxn ang="0">
                <a:pos x="csX432" y="csY432"/>
              </a:cxn>
              <a:cxn ang="0">
                <a:pos x="csX433" y="csY433"/>
              </a:cxn>
              <a:cxn ang="0">
                <a:pos x="csX434" y="csY434"/>
              </a:cxn>
              <a:cxn ang="0">
                <a:pos x="csX435" y="csY435"/>
              </a:cxn>
              <a:cxn ang="0">
                <a:pos x="csX436" y="csY436"/>
              </a:cxn>
              <a:cxn ang="0">
                <a:pos x="csX437" y="csY437"/>
              </a:cxn>
              <a:cxn ang="0">
                <a:pos x="csX438" y="csY438"/>
              </a:cxn>
              <a:cxn ang="0">
                <a:pos x="csX439" y="csY439"/>
              </a:cxn>
              <a:cxn ang="0">
                <a:pos x="csX440" y="csY440"/>
              </a:cxn>
              <a:cxn ang="0">
                <a:pos x="csX441" y="csY441"/>
              </a:cxn>
              <a:cxn ang="0">
                <a:pos x="csX442" y="csY442"/>
              </a:cxn>
              <a:cxn ang="0">
                <a:pos x="csX443" y="csY443"/>
              </a:cxn>
              <a:cxn ang="0">
                <a:pos x="csX444" y="csY444"/>
              </a:cxn>
              <a:cxn ang="0">
                <a:pos x="csX445" y="csY445"/>
              </a:cxn>
              <a:cxn ang="0">
                <a:pos x="csX446" y="csY446"/>
              </a:cxn>
              <a:cxn ang="0">
                <a:pos x="csX447" y="csY447"/>
              </a:cxn>
              <a:cxn ang="0">
                <a:pos x="csX448" y="csY448"/>
              </a:cxn>
              <a:cxn ang="0">
                <a:pos x="csX449" y="csY449"/>
              </a:cxn>
              <a:cxn ang="0">
                <a:pos x="csX450" y="csY450"/>
              </a:cxn>
              <a:cxn ang="0">
                <a:pos x="csX451" y="csY451"/>
              </a:cxn>
              <a:cxn ang="0">
                <a:pos x="csX452" y="csY452"/>
              </a:cxn>
              <a:cxn ang="0">
                <a:pos x="csX453" y="csY453"/>
              </a:cxn>
              <a:cxn ang="0">
                <a:pos x="csX454" y="csY454"/>
              </a:cxn>
              <a:cxn ang="0">
                <a:pos x="csX455" y="csY455"/>
              </a:cxn>
              <a:cxn ang="0">
                <a:pos x="csX456" y="csY456"/>
              </a:cxn>
              <a:cxn ang="0">
                <a:pos x="csX457" y="csY457"/>
              </a:cxn>
              <a:cxn ang="0">
                <a:pos x="csX458" y="csY458"/>
              </a:cxn>
              <a:cxn ang="0">
                <a:pos x="csX459" y="csY459"/>
              </a:cxn>
              <a:cxn ang="0">
                <a:pos x="csX460" y="csY460"/>
              </a:cxn>
              <a:cxn ang="0">
                <a:pos x="csX461" y="csY461"/>
              </a:cxn>
              <a:cxn ang="0">
                <a:pos x="csX462" y="csY462"/>
              </a:cxn>
              <a:cxn ang="0">
                <a:pos x="csX463" y="csY463"/>
              </a:cxn>
              <a:cxn ang="0">
                <a:pos x="csX464" y="csY464"/>
              </a:cxn>
              <a:cxn ang="0">
                <a:pos x="csX465" y="csY465"/>
              </a:cxn>
              <a:cxn ang="0">
                <a:pos x="csX466" y="csY466"/>
              </a:cxn>
              <a:cxn ang="0">
                <a:pos x="csX467" y="csY467"/>
              </a:cxn>
              <a:cxn ang="0">
                <a:pos x="csX468" y="csY468"/>
              </a:cxn>
              <a:cxn ang="0">
                <a:pos x="csX469" y="csY469"/>
              </a:cxn>
              <a:cxn ang="0">
                <a:pos x="csX470" y="csY470"/>
              </a:cxn>
              <a:cxn ang="0">
                <a:pos x="csX471" y="csY471"/>
              </a:cxn>
              <a:cxn ang="0">
                <a:pos x="csX472" y="csY472"/>
              </a:cxn>
              <a:cxn ang="0">
                <a:pos x="csX473" y="csY473"/>
              </a:cxn>
              <a:cxn ang="0">
                <a:pos x="csX474" y="csY474"/>
              </a:cxn>
              <a:cxn ang="0">
                <a:pos x="csX475" y="csY475"/>
              </a:cxn>
              <a:cxn ang="0">
                <a:pos x="csX476" y="csY476"/>
              </a:cxn>
              <a:cxn ang="0">
                <a:pos x="csX477" y="csY477"/>
              </a:cxn>
              <a:cxn ang="0">
                <a:pos x="csX478" y="csY478"/>
              </a:cxn>
              <a:cxn ang="0">
                <a:pos x="csX479" y="csY479"/>
              </a:cxn>
              <a:cxn ang="0">
                <a:pos x="csX480" y="csY480"/>
              </a:cxn>
              <a:cxn ang="0">
                <a:pos x="csX481" y="csY481"/>
              </a:cxn>
              <a:cxn ang="0">
                <a:pos x="csX482" y="csY482"/>
              </a:cxn>
              <a:cxn ang="0">
                <a:pos x="csX483" y="csY483"/>
              </a:cxn>
              <a:cxn ang="0">
                <a:pos x="csX484" y="csY484"/>
              </a:cxn>
              <a:cxn ang="0">
                <a:pos x="csX485" y="csY485"/>
              </a:cxn>
              <a:cxn ang="0">
                <a:pos x="csX486" y="csY486"/>
              </a:cxn>
              <a:cxn ang="0">
                <a:pos x="csX487" y="csY487"/>
              </a:cxn>
              <a:cxn ang="0">
                <a:pos x="csX488" y="csY488"/>
              </a:cxn>
              <a:cxn ang="0">
                <a:pos x="csX489" y="csY489"/>
              </a:cxn>
              <a:cxn ang="0">
                <a:pos x="csX490" y="csY490"/>
              </a:cxn>
              <a:cxn ang="0">
                <a:pos x="csX491" y="csY491"/>
              </a:cxn>
              <a:cxn ang="0">
                <a:pos x="csX492" y="csY492"/>
              </a:cxn>
              <a:cxn ang="0">
                <a:pos x="csX493" y="csY493"/>
              </a:cxn>
              <a:cxn ang="0">
                <a:pos x="csX494" y="csY494"/>
              </a:cxn>
              <a:cxn ang="0">
                <a:pos x="csX495" y="csY495"/>
              </a:cxn>
              <a:cxn ang="0">
                <a:pos x="csX496" y="csY496"/>
              </a:cxn>
              <a:cxn ang="0">
                <a:pos x="csX497" y="csY497"/>
              </a:cxn>
              <a:cxn ang="0">
                <a:pos x="csX498" y="csY498"/>
              </a:cxn>
              <a:cxn ang="0">
                <a:pos x="csX499" y="csY499"/>
              </a:cxn>
              <a:cxn ang="0">
                <a:pos x="csX500" y="csY500"/>
              </a:cxn>
              <a:cxn ang="0">
                <a:pos x="csX501" y="csY501"/>
              </a:cxn>
              <a:cxn ang="0">
                <a:pos x="csX502" y="csY502"/>
              </a:cxn>
              <a:cxn ang="0">
                <a:pos x="csX503" y="csY503"/>
              </a:cxn>
              <a:cxn ang="0">
                <a:pos x="csX504" y="csY504"/>
              </a:cxn>
              <a:cxn ang="0">
                <a:pos x="csX505" y="csY505"/>
              </a:cxn>
              <a:cxn ang="0">
                <a:pos x="csX506" y="csY506"/>
              </a:cxn>
              <a:cxn ang="0">
                <a:pos x="csX507" y="csY507"/>
              </a:cxn>
              <a:cxn ang="0">
                <a:pos x="csX508" y="csY508"/>
              </a:cxn>
              <a:cxn ang="0">
                <a:pos x="csX509" y="csY509"/>
              </a:cxn>
              <a:cxn ang="0">
                <a:pos x="csX510" y="csY510"/>
              </a:cxn>
              <a:cxn ang="0">
                <a:pos x="csX511" y="csY511"/>
              </a:cxn>
              <a:cxn ang="0">
                <a:pos x="csX512" y="csY512"/>
              </a:cxn>
              <a:cxn ang="0">
                <a:pos x="csX513" y="csY513"/>
              </a:cxn>
              <a:cxn ang="0">
                <a:pos x="csX514" y="csY514"/>
              </a:cxn>
              <a:cxn ang="0">
                <a:pos x="csX515" y="csY515"/>
              </a:cxn>
              <a:cxn ang="0">
                <a:pos x="csX516" y="csY516"/>
              </a:cxn>
              <a:cxn ang="0">
                <a:pos x="csX517" y="csY517"/>
              </a:cxn>
              <a:cxn ang="0">
                <a:pos x="csX518" y="csY518"/>
              </a:cxn>
              <a:cxn ang="0">
                <a:pos x="csX519" y="csY519"/>
              </a:cxn>
              <a:cxn ang="0">
                <a:pos x="csX520" y="csY520"/>
              </a:cxn>
              <a:cxn ang="0">
                <a:pos x="csX521" y="csY521"/>
              </a:cxn>
              <a:cxn ang="0">
                <a:pos x="csX522" y="csY522"/>
              </a:cxn>
              <a:cxn ang="0">
                <a:pos x="csX523" y="csY523"/>
              </a:cxn>
              <a:cxn ang="0">
                <a:pos x="csX524" y="csY524"/>
              </a:cxn>
              <a:cxn ang="0">
                <a:pos x="csX525" y="csY525"/>
              </a:cxn>
              <a:cxn ang="0">
                <a:pos x="csX526" y="csY526"/>
              </a:cxn>
              <a:cxn ang="0">
                <a:pos x="csX527" y="csY527"/>
              </a:cxn>
              <a:cxn ang="0">
                <a:pos x="csX528" y="csY528"/>
              </a:cxn>
              <a:cxn ang="0">
                <a:pos x="csX529" y="csY529"/>
              </a:cxn>
              <a:cxn ang="0">
                <a:pos x="csX530" y="csY530"/>
              </a:cxn>
              <a:cxn ang="0">
                <a:pos x="csX531" y="csY531"/>
              </a:cxn>
              <a:cxn ang="0">
                <a:pos x="csX532" y="csY532"/>
              </a:cxn>
              <a:cxn ang="0">
                <a:pos x="csX533" y="csY533"/>
              </a:cxn>
              <a:cxn ang="0">
                <a:pos x="csX534" y="csY534"/>
              </a:cxn>
              <a:cxn ang="0">
                <a:pos x="csX535" y="csY535"/>
              </a:cxn>
              <a:cxn ang="0">
                <a:pos x="csX536" y="csY536"/>
              </a:cxn>
              <a:cxn ang="0">
                <a:pos x="csX537" y="csY537"/>
              </a:cxn>
              <a:cxn ang="0">
                <a:pos x="csX538" y="csY538"/>
              </a:cxn>
              <a:cxn ang="0">
                <a:pos x="csX539" y="csY539"/>
              </a:cxn>
              <a:cxn ang="0">
                <a:pos x="csX540" y="csY540"/>
              </a:cxn>
              <a:cxn ang="0">
                <a:pos x="csX541" y="csY541"/>
              </a:cxn>
              <a:cxn ang="0">
                <a:pos x="csX542" y="csY542"/>
              </a:cxn>
              <a:cxn ang="0">
                <a:pos x="csX543" y="csY543"/>
              </a:cxn>
              <a:cxn ang="0">
                <a:pos x="csX544" y="csY544"/>
              </a:cxn>
              <a:cxn ang="0">
                <a:pos x="csX545" y="csY545"/>
              </a:cxn>
              <a:cxn ang="0">
                <a:pos x="csX546" y="csY546"/>
              </a:cxn>
              <a:cxn ang="0">
                <a:pos x="csX547" y="csY547"/>
              </a:cxn>
              <a:cxn ang="0">
                <a:pos x="csX548" y="csY548"/>
              </a:cxn>
              <a:cxn ang="0">
                <a:pos x="csX549" y="csY549"/>
              </a:cxn>
              <a:cxn ang="0">
                <a:pos x="csX550" y="csY550"/>
              </a:cxn>
              <a:cxn ang="0">
                <a:pos x="csX551" y="csY551"/>
              </a:cxn>
              <a:cxn ang="0">
                <a:pos x="csX552" y="csY552"/>
              </a:cxn>
              <a:cxn ang="0">
                <a:pos x="csX553" y="csY553"/>
              </a:cxn>
              <a:cxn ang="0">
                <a:pos x="csX554" y="csY554"/>
              </a:cxn>
              <a:cxn ang="0">
                <a:pos x="csX555" y="csY555"/>
              </a:cxn>
              <a:cxn ang="0">
                <a:pos x="csX556" y="csY556"/>
              </a:cxn>
              <a:cxn ang="0">
                <a:pos x="csX557" y="csY557"/>
              </a:cxn>
              <a:cxn ang="0">
                <a:pos x="csX558" y="csY558"/>
              </a:cxn>
              <a:cxn ang="0">
                <a:pos x="csX559" y="csY559"/>
              </a:cxn>
              <a:cxn ang="0">
                <a:pos x="csX560" y="csY560"/>
              </a:cxn>
              <a:cxn ang="0">
                <a:pos x="csX561" y="csY561"/>
              </a:cxn>
              <a:cxn ang="0">
                <a:pos x="csX562" y="csY562"/>
              </a:cxn>
              <a:cxn ang="0">
                <a:pos x="csX563" y="csY563"/>
              </a:cxn>
              <a:cxn ang="0">
                <a:pos x="csX564" y="csY564"/>
              </a:cxn>
              <a:cxn ang="0">
                <a:pos x="csX565" y="csY565"/>
              </a:cxn>
              <a:cxn ang="0">
                <a:pos x="csX566" y="csY566"/>
              </a:cxn>
              <a:cxn ang="0">
                <a:pos x="csX567" y="csY567"/>
              </a:cxn>
              <a:cxn ang="0">
                <a:pos x="csX568" y="csY568"/>
              </a:cxn>
              <a:cxn ang="0">
                <a:pos x="csX569" y="csY569"/>
              </a:cxn>
              <a:cxn ang="0">
                <a:pos x="csX570" y="csY570"/>
              </a:cxn>
              <a:cxn ang="0">
                <a:pos x="csX571" y="csY571"/>
              </a:cxn>
              <a:cxn ang="0">
                <a:pos x="csX572" y="csY572"/>
              </a:cxn>
              <a:cxn ang="0">
                <a:pos x="csX573" y="csY573"/>
              </a:cxn>
              <a:cxn ang="0">
                <a:pos x="csX574" y="csY574"/>
              </a:cxn>
              <a:cxn ang="0">
                <a:pos x="csX575" y="csY575"/>
              </a:cxn>
              <a:cxn ang="0">
                <a:pos x="csX576" y="csY576"/>
              </a:cxn>
              <a:cxn ang="0">
                <a:pos x="csX577" y="csY577"/>
              </a:cxn>
              <a:cxn ang="0">
                <a:pos x="csX578" y="csY578"/>
              </a:cxn>
              <a:cxn ang="0">
                <a:pos x="csX579" y="csY579"/>
              </a:cxn>
              <a:cxn ang="0">
                <a:pos x="csX580" y="csY580"/>
              </a:cxn>
              <a:cxn ang="0">
                <a:pos x="csX581" y="csY581"/>
              </a:cxn>
              <a:cxn ang="0">
                <a:pos x="csX582" y="csY582"/>
              </a:cxn>
              <a:cxn ang="0">
                <a:pos x="csX583" y="csY583"/>
              </a:cxn>
              <a:cxn ang="0">
                <a:pos x="csX584" y="csY584"/>
              </a:cxn>
              <a:cxn ang="0">
                <a:pos x="csX585" y="csY585"/>
              </a:cxn>
              <a:cxn ang="0">
                <a:pos x="csX586" y="csY586"/>
              </a:cxn>
              <a:cxn ang="0">
                <a:pos x="csX587" y="csY587"/>
              </a:cxn>
              <a:cxn ang="0">
                <a:pos x="csX588" y="csY588"/>
              </a:cxn>
              <a:cxn ang="0">
                <a:pos x="csX589" y="csY589"/>
              </a:cxn>
              <a:cxn ang="0">
                <a:pos x="csX590" y="csY590"/>
              </a:cxn>
              <a:cxn ang="0">
                <a:pos x="csX591" y="csY591"/>
              </a:cxn>
              <a:cxn ang="0">
                <a:pos x="csX592" y="csY592"/>
              </a:cxn>
              <a:cxn ang="0">
                <a:pos x="csX593" y="csY593"/>
              </a:cxn>
              <a:cxn ang="0">
                <a:pos x="csX594" y="csY594"/>
              </a:cxn>
              <a:cxn ang="0">
                <a:pos x="csX595" y="csY595"/>
              </a:cxn>
              <a:cxn ang="0">
                <a:pos x="csX596" y="csY596"/>
              </a:cxn>
              <a:cxn ang="0">
                <a:pos x="csX597" y="csY597"/>
              </a:cxn>
              <a:cxn ang="0">
                <a:pos x="csX598" y="csY598"/>
              </a:cxn>
              <a:cxn ang="0">
                <a:pos x="csX599" y="csY599"/>
              </a:cxn>
              <a:cxn ang="0">
                <a:pos x="csX600" y="csY600"/>
              </a:cxn>
              <a:cxn ang="0">
                <a:pos x="csX601" y="csY601"/>
              </a:cxn>
              <a:cxn ang="0">
                <a:pos x="csX602" y="csY602"/>
              </a:cxn>
              <a:cxn ang="0">
                <a:pos x="csX603" y="csY603"/>
              </a:cxn>
              <a:cxn ang="0">
                <a:pos x="csX604" y="csY604"/>
              </a:cxn>
              <a:cxn ang="0">
                <a:pos x="csX605" y="csY605"/>
              </a:cxn>
              <a:cxn ang="0">
                <a:pos x="csX606" y="csY606"/>
              </a:cxn>
              <a:cxn ang="0">
                <a:pos x="csX607" y="csY607"/>
              </a:cxn>
              <a:cxn ang="0">
                <a:pos x="csX608" y="csY608"/>
              </a:cxn>
              <a:cxn ang="0">
                <a:pos x="csX609" y="csY609"/>
              </a:cxn>
              <a:cxn ang="0">
                <a:pos x="csX610" y="csY610"/>
              </a:cxn>
              <a:cxn ang="0">
                <a:pos x="csX611" y="csY611"/>
              </a:cxn>
              <a:cxn ang="0">
                <a:pos x="csX612" y="csY612"/>
              </a:cxn>
              <a:cxn ang="0">
                <a:pos x="csX613" y="csY613"/>
              </a:cxn>
              <a:cxn ang="0">
                <a:pos x="csX614" y="csY614"/>
              </a:cxn>
              <a:cxn ang="0">
                <a:pos x="csX615" y="csY615"/>
              </a:cxn>
              <a:cxn ang="0">
                <a:pos x="csX616" y="csY616"/>
              </a:cxn>
              <a:cxn ang="0">
                <a:pos x="csX617" y="csY617"/>
              </a:cxn>
              <a:cxn ang="0">
                <a:pos x="csX618" y="csY618"/>
              </a:cxn>
              <a:cxn ang="0">
                <a:pos x="csX619" y="csY619"/>
              </a:cxn>
              <a:cxn ang="0">
                <a:pos x="csX620" y="csY620"/>
              </a:cxn>
              <a:cxn ang="0">
                <a:pos x="csX621" y="csY621"/>
              </a:cxn>
              <a:cxn ang="0">
                <a:pos x="csX622" y="csY622"/>
              </a:cxn>
              <a:cxn ang="0">
                <a:pos x="csX623" y="csY623"/>
              </a:cxn>
              <a:cxn ang="0">
                <a:pos x="csX624" y="csY624"/>
              </a:cxn>
              <a:cxn ang="0">
                <a:pos x="csX625" y="csY625"/>
              </a:cxn>
              <a:cxn ang="0">
                <a:pos x="csX626" y="csY626"/>
              </a:cxn>
              <a:cxn ang="0">
                <a:pos x="csX627" y="csY627"/>
              </a:cxn>
              <a:cxn ang="0">
                <a:pos x="csX628" y="csY628"/>
              </a:cxn>
              <a:cxn ang="0">
                <a:pos x="csX629" y="csY629"/>
              </a:cxn>
              <a:cxn ang="0">
                <a:pos x="csX630" y="csY630"/>
              </a:cxn>
              <a:cxn ang="0">
                <a:pos x="csX631" y="csY631"/>
              </a:cxn>
              <a:cxn ang="0">
                <a:pos x="csX632" y="csY632"/>
              </a:cxn>
              <a:cxn ang="0">
                <a:pos x="csX633" y="csY633"/>
              </a:cxn>
              <a:cxn ang="0">
                <a:pos x="csX634" y="csY634"/>
              </a:cxn>
              <a:cxn ang="0">
                <a:pos x="csX635" y="csY635"/>
              </a:cxn>
              <a:cxn ang="0">
                <a:pos x="csX636" y="csY636"/>
              </a:cxn>
              <a:cxn ang="0">
                <a:pos x="csX637" y="csY637"/>
              </a:cxn>
              <a:cxn ang="0">
                <a:pos x="csX638" y="csY638"/>
              </a:cxn>
              <a:cxn ang="0">
                <a:pos x="csX639" y="csY639"/>
              </a:cxn>
              <a:cxn ang="0">
                <a:pos x="csX640" y="csY640"/>
              </a:cxn>
              <a:cxn ang="0">
                <a:pos x="csX641" y="csY641"/>
              </a:cxn>
              <a:cxn ang="0">
                <a:pos x="csX642" y="csY642"/>
              </a:cxn>
              <a:cxn ang="0">
                <a:pos x="csX643" y="csY643"/>
              </a:cxn>
              <a:cxn ang="0">
                <a:pos x="csX644" y="csY644"/>
              </a:cxn>
              <a:cxn ang="0">
                <a:pos x="csX645" y="csY645"/>
              </a:cxn>
              <a:cxn ang="0">
                <a:pos x="csX646" y="csY646"/>
              </a:cxn>
              <a:cxn ang="0">
                <a:pos x="csX647" y="csY647"/>
              </a:cxn>
              <a:cxn ang="0">
                <a:pos x="csX648" y="csY648"/>
              </a:cxn>
              <a:cxn ang="0">
                <a:pos x="csX649" y="csY649"/>
              </a:cxn>
              <a:cxn ang="0">
                <a:pos x="csX650" y="csY650"/>
              </a:cxn>
              <a:cxn ang="0">
                <a:pos x="csX651" y="csY651"/>
              </a:cxn>
              <a:cxn ang="0">
                <a:pos x="csX652" y="csY652"/>
              </a:cxn>
              <a:cxn ang="0">
                <a:pos x="csX653" y="csY653"/>
              </a:cxn>
              <a:cxn ang="0">
                <a:pos x="csX654" y="csY654"/>
              </a:cxn>
              <a:cxn ang="0">
                <a:pos x="csX655" y="csY655"/>
              </a:cxn>
              <a:cxn ang="0">
                <a:pos x="csX656" y="csY656"/>
              </a:cxn>
              <a:cxn ang="0">
                <a:pos x="csX657" y="csY657"/>
              </a:cxn>
              <a:cxn ang="0">
                <a:pos x="csX658" y="csY658"/>
              </a:cxn>
              <a:cxn ang="0">
                <a:pos x="csX659" y="csY659"/>
              </a:cxn>
              <a:cxn ang="0">
                <a:pos x="csX660" y="csY660"/>
              </a:cxn>
              <a:cxn ang="0">
                <a:pos x="csX661" y="csY661"/>
              </a:cxn>
              <a:cxn ang="0">
                <a:pos x="csX662" y="csY662"/>
              </a:cxn>
              <a:cxn ang="0">
                <a:pos x="csX663" y="csY663"/>
              </a:cxn>
              <a:cxn ang="0">
                <a:pos x="csX664" y="csY664"/>
              </a:cxn>
              <a:cxn ang="0">
                <a:pos x="csX665" y="csY665"/>
              </a:cxn>
              <a:cxn ang="0">
                <a:pos x="csX666" y="csY666"/>
              </a:cxn>
              <a:cxn ang="0">
                <a:pos x="csX667" y="csY667"/>
              </a:cxn>
              <a:cxn ang="0">
                <a:pos x="csX668" y="csY668"/>
              </a:cxn>
              <a:cxn ang="0">
                <a:pos x="csX669" y="csY669"/>
              </a:cxn>
              <a:cxn ang="0">
                <a:pos x="csX670" y="csY670"/>
              </a:cxn>
              <a:cxn ang="0">
                <a:pos x="csX671" y="csY671"/>
              </a:cxn>
              <a:cxn ang="0">
                <a:pos x="csX672" y="csY672"/>
              </a:cxn>
              <a:cxn ang="0">
                <a:pos x="csX673" y="csY673"/>
              </a:cxn>
              <a:cxn ang="0">
                <a:pos x="csX674" y="csY674"/>
              </a:cxn>
              <a:cxn ang="0">
                <a:pos x="csX675" y="csY675"/>
              </a:cxn>
              <a:cxn ang="0">
                <a:pos x="csX676" y="csY676"/>
              </a:cxn>
              <a:cxn ang="0">
                <a:pos x="csX677" y="csY677"/>
              </a:cxn>
              <a:cxn ang="0">
                <a:pos x="csX678" y="csY678"/>
              </a:cxn>
              <a:cxn ang="0">
                <a:pos x="csX679" y="csY679"/>
              </a:cxn>
              <a:cxn ang="0">
                <a:pos x="csX680" y="csY680"/>
              </a:cxn>
              <a:cxn ang="0">
                <a:pos x="csX681" y="csY681"/>
              </a:cxn>
              <a:cxn ang="0">
                <a:pos x="csX682" y="csY682"/>
              </a:cxn>
              <a:cxn ang="0">
                <a:pos x="csX683" y="csY683"/>
              </a:cxn>
              <a:cxn ang="0">
                <a:pos x="csX684" y="csY684"/>
              </a:cxn>
              <a:cxn ang="0">
                <a:pos x="csX685" y="csY685"/>
              </a:cxn>
              <a:cxn ang="0">
                <a:pos x="csX686" y="csY686"/>
              </a:cxn>
              <a:cxn ang="0">
                <a:pos x="csX687" y="csY687"/>
              </a:cxn>
              <a:cxn ang="0">
                <a:pos x="csX688" y="csY688"/>
              </a:cxn>
              <a:cxn ang="0">
                <a:pos x="csX689" y="csY689"/>
              </a:cxn>
              <a:cxn ang="0">
                <a:pos x="csX690" y="csY690"/>
              </a:cxn>
              <a:cxn ang="0">
                <a:pos x="csX691" y="csY691"/>
              </a:cxn>
              <a:cxn ang="0">
                <a:pos x="csX692" y="csY692"/>
              </a:cxn>
              <a:cxn ang="0">
                <a:pos x="csX693" y="csY693"/>
              </a:cxn>
              <a:cxn ang="0">
                <a:pos x="csX694" y="csY694"/>
              </a:cxn>
              <a:cxn ang="0">
                <a:pos x="csX695" y="csY695"/>
              </a:cxn>
              <a:cxn ang="0">
                <a:pos x="csX696" y="csY696"/>
              </a:cxn>
              <a:cxn ang="0">
                <a:pos x="csX697" y="csY697"/>
              </a:cxn>
              <a:cxn ang="0">
                <a:pos x="csX698" y="csY698"/>
              </a:cxn>
              <a:cxn ang="0">
                <a:pos x="csX699" y="csY699"/>
              </a:cxn>
              <a:cxn ang="0">
                <a:pos x="csX700" y="csY700"/>
              </a:cxn>
              <a:cxn ang="0">
                <a:pos x="csX701" y="csY701"/>
              </a:cxn>
              <a:cxn ang="0">
                <a:pos x="csX702" y="csY702"/>
              </a:cxn>
              <a:cxn ang="0">
                <a:pos x="csX703" y="csY703"/>
              </a:cxn>
              <a:cxn ang="0">
                <a:pos x="csX704" y="csY704"/>
              </a:cxn>
              <a:cxn ang="0">
                <a:pos x="csX705" y="csY705"/>
              </a:cxn>
              <a:cxn ang="0">
                <a:pos x="csX706" y="csY706"/>
              </a:cxn>
              <a:cxn ang="0">
                <a:pos x="csX707" y="csY707"/>
              </a:cxn>
              <a:cxn ang="0">
                <a:pos x="csX708" y="csY708"/>
              </a:cxn>
              <a:cxn ang="0">
                <a:pos x="csX709" y="csY709"/>
              </a:cxn>
              <a:cxn ang="0">
                <a:pos x="csX710" y="csY710"/>
              </a:cxn>
              <a:cxn ang="0">
                <a:pos x="csX711" y="csY711"/>
              </a:cxn>
              <a:cxn ang="0">
                <a:pos x="csX712" y="csY712"/>
              </a:cxn>
              <a:cxn ang="0">
                <a:pos x="csX713" y="csY713"/>
              </a:cxn>
              <a:cxn ang="0">
                <a:pos x="csX714" y="csY714"/>
              </a:cxn>
              <a:cxn ang="0">
                <a:pos x="csX715" y="csY715"/>
              </a:cxn>
              <a:cxn ang="0">
                <a:pos x="csX716" y="csY716"/>
              </a:cxn>
              <a:cxn ang="0">
                <a:pos x="csX717" y="csY717"/>
              </a:cxn>
              <a:cxn ang="0">
                <a:pos x="csX718" y="csY718"/>
              </a:cxn>
              <a:cxn ang="0">
                <a:pos x="csX719" y="csY719"/>
              </a:cxn>
              <a:cxn ang="0">
                <a:pos x="csX720" y="csY720"/>
              </a:cxn>
              <a:cxn ang="0">
                <a:pos x="csX721" y="csY721"/>
              </a:cxn>
              <a:cxn ang="0">
                <a:pos x="csX722" y="csY722"/>
              </a:cxn>
              <a:cxn ang="0">
                <a:pos x="csX723" y="csY723"/>
              </a:cxn>
              <a:cxn ang="0">
                <a:pos x="csX724" y="csY724"/>
              </a:cxn>
              <a:cxn ang="0">
                <a:pos x="csX725" y="csY725"/>
              </a:cxn>
              <a:cxn ang="0">
                <a:pos x="csX726" y="csY726"/>
              </a:cxn>
              <a:cxn ang="0">
                <a:pos x="csX727" y="csY727"/>
              </a:cxn>
              <a:cxn ang="0">
                <a:pos x="csX728" y="csY728"/>
              </a:cxn>
              <a:cxn ang="0">
                <a:pos x="csX729" y="csY729"/>
              </a:cxn>
              <a:cxn ang="0">
                <a:pos x="csX730" y="csY730"/>
              </a:cxn>
              <a:cxn ang="0">
                <a:pos x="csX731" y="csY731"/>
              </a:cxn>
              <a:cxn ang="0">
                <a:pos x="csX732" y="csY732"/>
              </a:cxn>
              <a:cxn ang="0">
                <a:pos x="csX733" y="csY733"/>
              </a:cxn>
              <a:cxn ang="0">
                <a:pos x="csX734" y="csY734"/>
              </a:cxn>
              <a:cxn ang="0">
                <a:pos x="csX735" y="csY735"/>
              </a:cxn>
              <a:cxn ang="0">
                <a:pos x="csX736" y="csY736"/>
              </a:cxn>
              <a:cxn ang="0">
                <a:pos x="csX737" y="csY737"/>
              </a:cxn>
              <a:cxn ang="0">
                <a:pos x="csX738" y="csY738"/>
              </a:cxn>
              <a:cxn ang="0">
                <a:pos x="csX739" y="csY739"/>
              </a:cxn>
              <a:cxn ang="0">
                <a:pos x="csX740" y="csY740"/>
              </a:cxn>
              <a:cxn ang="0">
                <a:pos x="csX741" y="csY741"/>
              </a:cxn>
              <a:cxn ang="0">
                <a:pos x="csX742" y="csY742"/>
              </a:cxn>
              <a:cxn ang="0">
                <a:pos x="csX743" y="csY743"/>
              </a:cxn>
              <a:cxn ang="0">
                <a:pos x="csX744" y="csY744"/>
              </a:cxn>
              <a:cxn ang="0">
                <a:pos x="csX745" y="csY745"/>
              </a:cxn>
              <a:cxn ang="0">
                <a:pos x="csX746" y="csY746"/>
              </a:cxn>
              <a:cxn ang="0">
                <a:pos x="csX747" y="csY747"/>
              </a:cxn>
              <a:cxn ang="0">
                <a:pos x="csX748" y="csY748"/>
              </a:cxn>
              <a:cxn ang="0">
                <a:pos x="csX749" y="csY749"/>
              </a:cxn>
              <a:cxn ang="0">
                <a:pos x="csX750" y="csY750"/>
              </a:cxn>
              <a:cxn ang="0">
                <a:pos x="csX751" y="csY751"/>
              </a:cxn>
              <a:cxn ang="0">
                <a:pos x="csX752" y="csY752"/>
              </a:cxn>
              <a:cxn ang="0">
                <a:pos x="csX753" y="csY753"/>
              </a:cxn>
              <a:cxn ang="0">
                <a:pos x="csX754" y="csY754"/>
              </a:cxn>
              <a:cxn ang="0">
                <a:pos x="csX755" y="csY755"/>
              </a:cxn>
              <a:cxn ang="0">
                <a:pos x="csX756" y="csY756"/>
              </a:cxn>
              <a:cxn ang="0">
                <a:pos x="csX757" y="csY757"/>
              </a:cxn>
              <a:cxn ang="0">
                <a:pos x="csX758" y="csY758"/>
              </a:cxn>
              <a:cxn ang="0">
                <a:pos x="csX759" y="csY759"/>
              </a:cxn>
              <a:cxn ang="0">
                <a:pos x="csX760" y="csY760"/>
              </a:cxn>
              <a:cxn ang="0">
                <a:pos x="csX761" y="csY761"/>
              </a:cxn>
              <a:cxn ang="0">
                <a:pos x="csX762" y="csY762"/>
              </a:cxn>
              <a:cxn ang="0">
                <a:pos x="csX763" y="csY763"/>
              </a:cxn>
              <a:cxn ang="0">
                <a:pos x="csX764" y="csY764"/>
              </a:cxn>
              <a:cxn ang="0">
                <a:pos x="csX765" y="csY765"/>
              </a:cxn>
              <a:cxn ang="0">
                <a:pos x="csX766" y="csY766"/>
              </a:cxn>
              <a:cxn ang="0">
                <a:pos x="csX767" y="csY767"/>
              </a:cxn>
              <a:cxn ang="0">
                <a:pos x="csX768" y="csY768"/>
              </a:cxn>
              <a:cxn ang="0">
                <a:pos x="csX769" y="csY769"/>
              </a:cxn>
              <a:cxn ang="0">
                <a:pos x="csX770" y="csY770"/>
              </a:cxn>
              <a:cxn ang="0">
                <a:pos x="csX771" y="csY771"/>
              </a:cxn>
              <a:cxn ang="0">
                <a:pos x="csX772" y="csY772"/>
              </a:cxn>
              <a:cxn ang="0">
                <a:pos x="csX773" y="csY773"/>
              </a:cxn>
              <a:cxn ang="0">
                <a:pos x="csX774" y="csY774"/>
              </a:cxn>
              <a:cxn ang="0">
                <a:pos x="csX775" y="csY775"/>
              </a:cxn>
              <a:cxn ang="0">
                <a:pos x="csX776" y="csY776"/>
              </a:cxn>
              <a:cxn ang="0">
                <a:pos x="csX777" y="csY777"/>
              </a:cxn>
              <a:cxn ang="0">
                <a:pos x="csX778" y="csY778"/>
              </a:cxn>
              <a:cxn ang="0">
                <a:pos x="csX779" y="csY779"/>
              </a:cxn>
              <a:cxn ang="0">
                <a:pos x="csX780" y="csY780"/>
              </a:cxn>
              <a:cxn ang="0">
                <a:pos x="csX781" y="csY781"/>
              </a:cxn>
              <a:cxn ang="0">
                <a:pos x="csX782" y="csY782"/>
              </a:cxn>
              <a:cxn ang="0">
                <a:pos x="csX783" y="csY783"/>
              </a:cxn>
              <a:cxn ang="0">
                <a:pos x="csX784" y="csY784"/>
              </a:cxn>
              <a:cxn ang="0">
                <a:pos x="csX785" y="csY785"/>
              </a:cxn>
              <a:cxn ang="0">
                <a:pos x="csX786" y="csY786"/>
              </a:cxn>
              <a:cxn ang="0">
                <a:pos x="csX787" y="csY787"/>
              </a:cxn>
              <a:cxn ang="0">
                <a:pos x="csX788" y="csY788"/>
              </a:cxn>
              <a:cxn ang="0">
                <a:pos x="csX789" y="csY789"/>
              </a:cxn>
              <a:cxn ang="0">
                <a:pos x="csX790" y="csY790"/>
              </a:cxn>
              <a:cxn ang="0">
                <a:pos x="csX791" y="csY791"/>
              </a:cxn>
              <a:cxn ang="0">
                <a:pos x="csX792" y="csY792"/>
              </a:cxn>
              <a:cxn ang="0">
                <a:pos x="csX793" y="csY793"/>
              </a:cxn>
              <a:cxn ang="0">
                <a:pos x="csX794" y="csY794"/>
              </a:cxn>
              <a:cxn ang="0">
                <a:pos x="csX795" y="csY795"/>
              </a:cxn>
              <a:cxn ang="0">
                <a:pos x="csX796" y="csY796"/>
              </a:cxn>
              <a:cxn ang="0">
                <a:pos x="csX797" y="csY797"/>
              </a:cxn>
              <a:cxn ang="0">
                <a:pos x="csX798" y="csY798"/>
              </a:cxn>
              <a:cxn ang="0">
                <a:pos x="csX799" y="csY799"/>
              </a:cxn>
              <a:cxn ang="0">
                <a:pos x="csX800" y="csY800"/>
              </a:cxn>
              <a:cxn ang="0">
                <a:pos x="csX801" y="csY801"/>
              </a:cxn>
              <a:cxn ang="0">
                <a:pos x="csX802" y="csY802"/>
              </a:cxn>
              <a:cxn ang="0">
                <a:pos x="csX803" y="csY803"/>
              </a:cxn>
              <a:cxn ang="0">
                <a:pos x="csX804" y="csY804"/>
              </a:cxn>
              <a:cxn ang="0">
                <a:pos x="csX805" y="csY805"/>
              </a:cxn>
              <a:cxn ang="0">
                <a:pos x="csX806" y="csY806"/>
              </a:cxn>
              <a:cxn ang="0">
                <a:pos x="csX807" y="csY807"/>
              </a:cxn>
              <a:cxn ang="0">
                <a:pos x="csX808" y="csY808"/>
              </a:cxn>
              <a:cxn ang="0">
                <a:pos x="csX809" y="csY809"/>
              </a:cxn>
              <a:cxn ang="0">
                <a:pos x="csX810" y="csY810"/>
              </a:cxn>
              <a:cxn ang="0">
                <a:pos x="csX811" y="csY811"/>
              </a:cxn>
              <a:cxn ang="0">
                <a:pos x="csX812" y="csY812"/>
              </a:cxn>
              <a:cxn ang="0">
                <a:pos x="csX813" y="csY813"/>
              </a:cxn>
              <a:cxn ang="0">
                <a:pos x="csX814" y="csY814"/>
              </a:cxn>
              <a:cxn ang="0">
                <a:pos x="csX815" y="csY815"/>
              </a:cxn>
              <a:cxn ang="0">
                <a:pos x="csX816" y="csY816"/>
              </a:cxn>
              <a:cxn ang="0">
                <a:pos x="csX817" y="csY817"/>
              </a:cxn>
              <a:cxn ang="0">
                <a:pos x="csX818" y="csY818"/>
              </a:cxn>
              <a:cxn ang="0">
                <a:pos x="csX819" y="csY819"/>
              </a:cxn>
              <a:cxn ang="0">
                <a:pos x="csX820" y="csY820"/>
              </a:cxn>
              <a:cxn ang="0">
                <a:pos x="csX821" y="csY821"/>
              </a:cxn>
              <a:cxn ang="0">
                <a:pos x="csX822" y="csY822"/>
              </a:cxn>
              <a:cxn ang="0">
                <a:pos x="csX823" y="csY823"/>
              </a:cxn>
              <a:cxn ang="0">
                <a:pos x="csX824" y="csY824"/>
              </a:cxn>
              <a:cxn ang="0">
                <a:pos x="csX825" y="csY825"/>
              </a:cxn>
              <a:cxn ang="0">
                <a:pos x="csX826" y="csY826"/>
              </a:cxn>
              <a:cxn ang="0">
                <a:pos x="csX827" y="csY827"/>
              </a:cxn>
              <a:cxn ang="0">
                <a:pos x="csX828" y="csY828"/>
              </a:cxn>
              <a:cxn ang="0">
                <a:pos x="csX829" y="csY829"/>
              </a:cxn>
              <a:cxn ang="0">
                <a:pos x="csX830" y="csY830"/>
              </a:cxn>
              <a:cxn ang="0">
                <a:pos x="csX831" y="csY831"/>
              </a:cxn>
              <a:cxn ang="0">
                <a:pos x="csX832" y="csY832"/>
              </a:cxn>
              <a:cxn ang="0">
                <a:pos x="csX833" y="csY833"/>
              </a:cxn>
              <a:cxn ang="0">
                <a:pos x="csX834" y="csY834"/>
              </a:cxn>
              <a:cxn ang="0">
                <a:pos x="csX835" y="csY835"/>
              </a:cxn>
              <a:cxn ang="0">
                <a:pos x="csX836" y="csY836"/>
              </a:cxn>
              <a:cxn ang="0">
                <a:pos x="csX837" y="csY837"/>
              </a:cxn>
              <a:cxn ang="0">
                <a:pos x="csX838" y="csY838"/>
              </a:cxn>
              <a:cxn ang="0">
                <a:pos x="csX839" y="csY839"/>
              </a:cxn>
              <a:cxn ang="0">
                <a:pos x="csX840" y="csY840"/>
              </a:cxn>
              <a:cxn ang="0">
                <a:pos x="csX841" y="csY841"/>
              </a:cxn>
              <a:cxn ang="0">
                <a:pos x="csX842" y="csY842"/>
              </a:cxn>
              <a:cxn ang="0">
                <a:pos x="csX843" y="csY843"/>
              </a:cxn>
              <a:cxn ang="0">
                <a:pos x="csX844" y="csY844"/>
              </a:cxn>
              <a:cxn ang="0">
                <a:pos x="csX845" y="csY845"/>
              </a:cxn>
              <a:cxn ang="0">
                <a:pos x="csX846" y="csY846"/>
              </a:cxn>
              <a:cxn ang="0">
                <a:pos x="csX847" y="csY847"/>
              </a:cxn>
              <a:cxn ang="0">
                <a:pos x="csX848" y="csY848"/>
              </a:cxn>
              <a:cxn ang="0">
                <a:pos x="csX849" y="csY849"/>
              </a:cxn>
              <a:cxn ang="0">
                <a:pos x="csX850" y="csY850"/>
              </a:cxn>
              <a:cxn ang="0">
                <a:pos x="csX851" y="csY851"/>
              </a:cxn>
              <a:cxn ang="0">
                <a:pos x="csX852" y="csY852"/>
              </a:cxn>
              <a:cxn ang="0">
                <a:pos x="csX853" y="csY853"/>
              </a:cxn>
              <a:cxn ang="0">
                <a:pos x="csX854" y="csY854"/>
              </a:cxn>
              <a:cxn ang="0">
                <a:pos x="csX855" y="csY855"/>
              </a:cxn>
              <a:cxn ang="0">
                <a:pos x="csX856" y="csY856"/>
              </a:cxn>
              <a:cxn ang="0">
                <a:pos x="csX857" y="csY857"/>
              </a:cxn>
              <a:cxn ang="0">
                <a:pos x="csX858" y="csY858"/>
              </a:cxn>
              <a:cxn ang="0">
                <a:pos x="csX859" y="csY859"/>
              </a:cxn>
              <a:cxn ang="0">
                <a:pos x="csX860" y="csY860"/>
              </a:cxn>
              <a:cxn ang="0">
                <a:pos x="csX861" y="csY861"/>
              </a:cxn>
              <a:cxn ang="0">
                <a:pos x="csX862" y="csY862"/>
              </a:cxn>
              <a:cxn ang="0">
                <a:pos x="csX863" y="csY863"/>
              </a:cxn>
              <a:cxn ang="0">
                <a:pos x="csX864" y="csY864"/>
              </a:cxn>
              <a:cxn ang="0">
                <a:pos x="csX865" y="csY865"/>
              </a:cxn>
              <a:cxn ang="0">
                <a:pos x="csX866" y="csY866"/>
              </a:cxn>
              <a:cxn ang="0">
                <a:pos x="csX867" y="csY867"/>
              </a:cxn>
              <a:cxn ang="0">
                <a:pos x="csX868" y="csY868"/>
              </a:cxn>
              <a:cxn ang="0">
                <a:pos x="csX869" y="csY869"/>
              </a:cxn>
              <a:cxn ang="0">
                <a:pos x="csX870" y="csY870"/>
              </a:cxn>
              <a:cxn ang="0">
                <a:pos x="csX871" y="csY871"/>
              </a:cxn>
              <a:cxn ang="0">
                <a:pos x="csX872" y="csY872"/>
              </a:cxn>
              <a:cxn ang="0">
                <a:pos x="csX873" y="csY873"/>
              </a:cxn>
              <a:cxn ang="0">
                <a:pos x="csX874" y="csY874"/>
              </a:cxn>
              <a:cxn ang="0">
                <a:pos x="csX875" y="csY875"/>
              </a:cxn>
              <a:cxn ang="0">
                <a:pos x="csX876" y="csY876"/>
              </a:cxn>
              <a:cxn ang="0">
                <a:pos x="csX877" y="csY877"/>
              </a:cxn>
              <a:cxn ang="0">
                <a:pos x="csX878" y="csY878"/>
              </a:cxn>
              <a:cxn ang="0">
                <a:pos x="csX879" y="csY879"/>
              </a:cxn>
              <a:cxn ang="0">
                <a:pos x="csX880" y="csY880"/>
              </a:cxn>
              <a:cxn ang="0">
                <a:pos x="csX881" y="csY881"/>
              </a:cxn>
              <a:cxn ang="0">
                <a:pos x="csX882" y="csY882"/>
              </a:cxn>
              <a:cxn ang="0">
                <a:pos x="csX883" y="csY883"/>
              </a:cxn>
              <a:cxn ang="0">
                <a:pos x="csX884" y="csY884"/>
              </a:cxn>
              <a:cxn ang="0">
                <a:pos x="csX885" y="csY885"/>
              </a:cxn>
              <a:cxn ang="0">
                <a:pos x="csX886" y="csY886"/>
              </a:cxn>
              <a:cxn ang="0">
                <a:pos x="csX887" y="csY887"/>
              </a:cxn>
              <a:cxn ang="0">
                <a:pos x="csX888" y="csY888"/>
              </a:cxn>
              <a:cxn ang="0">
                <a:pos x="csX889" y="csY889"/>
              </a:cxn>
              <a:cxn ang="0">
                <a:pos x="csX890" y="csY890"/>
              </a:cxn>
              <a:cxn ang="0">
                <a:pos x="csX891" y="csY891"/>
              </a:cxn>
              <a:cxn ang="0">
                <a:pos x="csX892" y="csY892"/>
              </a:cxn>
              <a:cxn ang="0">
                <a:pos x="csX893" y="csY893"/>
              </a:cxn>
              <a:cxn ang="0">
                <a:pos x="csX894" y="csY894"/>
              </a:cxn>
              <a:cxn ang="0">
                <a:pos x="csX895" y="csY895"/>
              </a:cxn>
              <a:cxn ang="0">
                <a:pos x="csX896" y="csY896"/>
              </a:cxn>
              <a:cxn ang="0">
                <a:pos x="csX897" y="csY897"/>
              </a:cxn>
              <a:cxn ang="0">
                <a:pos x="csX898" y="csY898"/>
              </a:cxn>
              <a:cxn ang="0">
                <a:pos x="csX899" y="csY899"/>
              </a:cxn>
              <a:cxn ang="0">
                <a:pos x="csX900" y="csY900"/>
              </a:cxn>
              <a:cxn ang="0">
                <a:pos x="csX901" y="csY901"/>
              </a:cxn>
              <a:cxn ang="0">
                <a:pos x="csX902" y="csY902"/>
              </a:cxn>
              <a:cxn ang="0">
                <a:pos x="csX903" y="csY903"/>
              </a:cxn>
              <a:cxn ang="0">
                <a:pos x="csX904" y="csY904"/>
              </a:cxn>
              <a:cxn ang="0">
                <a:pos x="csX905" y="csY905"/>
              </a:cxn>
              <a:cxn ang="0">
                <a:pos x="csX906" y="csY906"/>
              </a:cxn>
              <a:cxn ang="0">
                <a:pos x="csX907" y="csY907"/>
              </a:cxn>
              <a:cxn ang="0">
                <a:pos x="csX908" y="csY908"/>
              </a:cxn>
              <a:cxn ang="0">
                <a:pos x="csX909" y="csY909"/>
              </a:cxn>
              <a:cxn ang="0">
                <a:pos x="csX910" y="csY910"/>
              </a:cxn>
              <a:cxn ang="0">
                <a:pos x="csX911" y="csY911"/>
              </a:cxn>
              <a:cxn ang="0">
                <a:pos x="csX912" y="csY912"/>
              </a:cxn>
              <a:cxn ang="0">
                <a:pos x="csX913" y="csY913"/>
              </a:cxn>
              <a:cxn ang="0">
                <a:pos x="csX914" y="csY914"/>
              </a:cxn>
              <a:cxn ang="0">
                <a:pos x="csX915" y="csY915"/>
              </a:cxn>
              <a:cxn ang="0">
                <a:pos x="csX916" y="csY916"/>
              </a:cxn>
              <a:cxn ang="0">
                <a:pos x="csX917" y="csY917"/>
              </a:cxn>
              <a:cxn ang="0">
                <a:pos x="csX918" y="csY918"/>
              </a:cxn>
              <a:cxn ang="0">
                <a:pos x="csX919" y="csY919"/>
              </a:cxn>
              <a:cxn ang="0">
                <a:pos x="csX920" y="csY920"/>
              </a:cxn>
              <a:cxn ang="0">
                <a:pos x="csX921" y="csY921"/>
              </a:cxn>
              <a:cxn ang="0">
                <a:pos x="csX922" y="csY922"/>
              </a:cxn>
              <a:cxn ang="0">
                <a:pos x="csX923" y="csY923"/>
              </a:cxn>
              <a:cxn ang="0">
                <a:pos x="csX924" y="csY924"/>
              </a:cxn>
              <a:cxn ang="0">
                <a:pos x="csX925" y="csY925"/>
              </a:cxn>
              <a:cxn ang="0">
                <a:pos x="csX926" y="csY926"/>
              </a:cxn>
              <a:cxn ang="0">
                <a:pos x="csX927" y="csY927"/>
              </a:cxn>
              <a:cxn ang="0">
                <a:pos x="csX928" y="csY928"/>
              </a:cxn>
              <a:cxn ang="0">
                <a:pos x="csX929" y="csY929"/>
              </a:cxn>
              <a:cxn ang="0">
                <a:pos x="csX930" y="csY930"/>
              </a:cxn>
              <a:cxn ang="0">
                <a:pos x="csX931" y="csY931"/>
              </a:cxn>
              <a:cxn ang="0">
                <a:pos x="csX932" y="csY932"/>
              </a:cxn>
              <a:cxn ang="0">
                <a:pos x="csX933" y="csY933"/>
              </a:cxn>
              <a:cxn ang="0">
                <a:pos x="csX934" y="csY934"/>
              </a:cxn>
              <a:cxn ang="0">
                <a:pos x="csX935" y="csY935"/>
              </a:cxn>
              <a:cxn ang="0">
                <a:pos x="csX936" y="csY936"/>
              </a:cxn>
              <a:cxn ang="0">
                <a:pos x="csX937" y="csY937"/>
              </a:cxn>
              <a:cxn ang="0">
                <a:pos x="csX938" y="csY938"/>
              </a:cxn>
              <a:cxn ang="0">
                <a:pos x="csX939" y="csY939"/>
              </a:cxn>
              <a:cxn ang="0">
                <a:pos x="csX940" y="csY940"/>
              </a:cxn>
              <a:cxn ang="0">
                <a:pos x="csX941" y="csY941"/>
              </a:cxn>
              <a:cxn ang="0">
                <a:pos x="csX942" y="csY942"/>
              </a:cxn>
              <a:cxn ang="0">
                <a:pos x="csX943" y="csY943"/>
              </a:cxn>
              <a:cxn ang="0">
                <a:pos x="csX944" y="csY944"/>
              </a:cxn>
              <a:cxn ang="0">
                <a:pos x="csX945" y="csY945"/>
              </a:cxn>
              <a:cxn ang="0">
                <a:pos x="csX946" y="csY946"/>
              </a:cxn>
              <a:cxn ang="0">
                <a:pos x="csX947" y="csY947"/>
              </a:cxn>
              <a:cxn ang="0">
                <a:pos x="csX948" y="csY948"/>
              </a:cxn>
              <a:cxn ang="0">
                <a:pos x="csX949" y="csY949"/>
              </a:cxn>
              <a:cxn ang="0">
                <a:pos x="csX950" y="csY950"/>
              </a:cxn>
              <a:cxn ang="0">
                <a:pos x="csX951" y="csY951"/>
              </a:cxn>
              <a:cxn ang="0">
                <a:pos x="csX952" y="csY952"/>
              </a:cxn>
              <a:cxn ang="0">
                <a:pos x="csX953" y="csY953"/>
              </a:cxn>
              <a:cxn ang="0">
                <a:pos x="csX954" y="csY954"/>
              </a:cxn>
              <a:cxn ang="0">
                <a:pos x="csX955" y="csY955"/>
              </a:cxn>
              <a:cxn ang="0">
                <a:pos x="csX956" y="csY956"/>
              </a:cxn>
              <a:cxn ang="0">
                <a:pos x="csX957" y="csY957"/>
              </a:cxn>
              <a:cxn ang="0">
                <a:pos x="csX958" y="csY958"/>
              </a:cxn>
              <a:cxn ang="0">
                <a:pos x="csX959" y="csY959"/>
              </a:cxn>
              <a:cxn ang="0">
                <a:pos x="csX960" y="csY960"/>
              </a:cxn>
              <a:cxn ang="0">
                <a:pos x="csX961" y="csY961"/>
              </a:cxn>
              <a:cxn ang="0">
                <a:pos x="csX962" y="csY962"/>
              </a:cxn>
              <a:cxn ang="0">
                <a:pos x="csX963" y="csY963"/>
              </a:cxn>
              <a:cxn ang="0">
                <a:pos x="csX964" y="csY964"/>
              </a:cxn>
              <a:cxn ang="0">
                <a:pos x="csX965" y="csY965"/>
              </a:cxn>
              <a:cxn ang="0">
                <a:pos x="csX966" y="csY966"/>
              </a:cxn>
              <a:cxn ang="0">
                <a:pos x="csX967" y="csY967"/>
              </a:cxn>
              <a:cxn ang="0">
                <a:pos x="csX968" y="csY968"/>
              </a:cxn>
              <a:cxn ang="0">
                <a:pos x="csX969" y="csY969"/>
              </a:cxn>
              <a:cxn ang="0">
                <a:pos x="csX970" y="csY970"/>
              </a:cxn>
              <a:cxn ang="0">
                <a:pos x="csX971" y="csY971"/>
              </a:cxn>
              <a:cxn ang="0">
                <a:pos x="csX972" y="csY972"/>
              </a:cxn>
              <a:cxn ang="0">
                <a:pos x="csX973" y="csY973"/>
              </a:cxn>
              <a:cxn ang="0">
                <a:pos x="csX974" y="csY974"/>
              </a:cxn>
              <a:cxn ang="0">
                <a:pos x="csX975" y="csY975"/>
              </a:cxn>
              <a:cxn ang="0">
                <a:pos x="csX976" y="csY976"/>
              </a:cxn>
              <a:cxn ang="0">
                <a:pos x="csX977" y="csY977"/>
              </a:cxn>
              <a:cxn ang="0">
                <a:pos x="csX978" y="csY978"/>
              </a:cxn>
              <a:cxn ang="0">
                <a:pos x="csX979" y="csY979"/>
              </a:cxn>
              <a:cxn ang="0">
                <a:pos x="csX980" y="csY980"/>
              </a:cxn>
              <a:cxn ang="0">
                <a:pos x="csX981" y="csY981"/>
              </a:cxn>
              <a:cxn ang="0">
                <a:pos x="csX982" y="csY982"/>
              </a:cxn>
              <a:cxn ang="0">
                <a:pos x="csX983" y="csY983"/>
              </a:cxn>
              <a:cxn ang="0">
                <a:pos x="csX984" y="csY984"/>
              </a:cxn>
              <a:cxn ang="0">
                <a:pos x="csX985" y="csY985"/>
              </a:cxn>
              <a:cxn ang="0">
                <a:pos x="csX986" y="csY986"/>
              </a:cxn>
              <a:cxn ang="0">
                <a:pos x="csX987" y="csY987"/>
              </a:cxn>
              <a:cxn ang="0">
                <a:pos x="csX988" y="csY988"/>
              </a:cxn>
              <a:cxn ang="0">
                <a:pos x="csX989" y="csY989"/>
              </a:cxn>
              <a:cxn ang="0">
                <a:pos x="csX990" y="csY990"/>
              </a:cxn>
              <a:cxn ang="0">
                <a:pos x="csX991" y="csY991"/>
              </a:cxn>
              <a:cxn ang="0">
                <a:pos x="csX992" y="csY992"/>
              </a:cxn>
              <a:cxn ang="0">
                <a:pos x="csX993" y="csY993"/>
              </a:cxn>
              <a:cxn ang="0">
                <a:pos x="csX994" y="csY994"/>
              </a:cxn>
              <a:cxn ang="0">
                <a:pos x="csX995" y="csY995"/>
              </a:cxn>
              <a:cxn ang="0">
                <a:pos x="csX996" y="csY996"/>
              </a:cxn>
              <a:cxn ang="0">
                <a:pos x="csX997" y="csY997"/>
              </a:cxn>
              <a:cxn ang="0">
                <a:pos x="csX998" y="csY998"/>
              </a:cxn>
              <a:cxn ang="0">
                <a:pos x="csX999" y="csY999"/>
              </a:cxn>
              <a:cxn ang="0">
                <a:pos x="csX1000" y="csY1000"/>
              </a:cxn>
              <a:cxn ang="0">
                <a:pos x="csX1001" y="csY1001"/>
              </a:cxn>
              <a:cxn ang="0">
                <a:pos x="csX1002" y="csY1002"/>
              </a:cxn>
              <a:cxn ang="0">
                <a:pos x="csX1003" y="csY1003"/>
              </a:cxn>
              <a:cxn ang="0">
                <a:pos x="csX1004" y="csY1004"/>
              </a:cxn>
              <a:cxn ang="0">
                <a:pos x="csX1005" y="csY1005"/>
              </a:cxn>
              <a:cxn ang="0">
                <a:pos x="csX1006" y="csY1006"/>
              </a:cxn>
              <a:cxn ang="0">
                <a:pos x="csX1007" y="csY1007"/>
              </a:cxn>
              <a:cxn ang="0">
                <a:pos x="csX1008" y="csY1008"/>
              </a:cxn>
              <a:cxn ang="0">
                <a:pos x="csX1009" y="csY1009"/>
              </a:cxn>
              <a:cxn ang="0">
                <a:pos x="csX1010" y="csY1010"/>
              </a:cxn>
              <a:cxn ang="0">
                <a:pos x="csX1011" y="csY1011"/>
              </a:cxn>
              <a:cxn ang="0">
                <a:pos x="csX1012" y="csY1012"/>
              </a:cxn>
              <a:cxn ang="0">
                <a:pos x="csX1013" y="csY1013"/>
              </a:cxn>
              <a:cxn ang="0">
                <a:pos x="csX1014" y="csY1014"/>
              </a:cxn>
              <a:cxn ang="0">
                <a:pos x="csX1015" y="csY1015"/>
              </a:cxn>
              <a:cxn ang="0">
                <a:pos x="csX1016" y="csY1016"/>
              </a:cxn>
              <a:cxn ang="0">
                <a:pos x="csX1017" y="csY1017"/>
              </a:cxn>
              <a:cxn ang="0">
                <a:pos x="csX1018" y="csY1018"/>
              </a:cxn>
              <a:cxn ang="0">
                <a:pos x="csX1019" y="csY1019"/>
              </a:cxn>
              <a:cxn ang="0">
                <a:pos x="csX1020" y="csY1020"/>
              </a:cxn>
              <a:cxn ang="0">
                <a:pos x="csX1021" y="csY1021"/>
              </a:cxn>
              <a:cxn ang="0">
                <a:pos x="csX1022" y="csY1022"/>
              </a:cxn>
              <a:cxn ang="0">
                <a:pos x="csX1023" y="csY1023"/>
              </a:cxn>
              <a:cxn ang="0">
                <a:pos x="csX1024" y="csY1024"/>
              </a:cxn>
              <a:cxn ang="0">
                <a:pos x="csX1025" y="csY1025"/>
              </a:cxn>
              <a:cxn ang="0">
                <a:pos x="csX1026" y="csY1026"/>
              </a:cxn>
              <a:cxn ang="0">
                <a:pos x="csX1027" y="csY1027"/>
              </a:cxn>
              <a:cxn ang="0">
                <a:pos x="csX1028" y="csY1028"/>
              </a:cxn>
              <a:cxn ang="0">
                <a:pos x="csX1029" y="csY1029"/>
              </a:cxn>
              <a:cxn ang="0">
                <a:pos x="csX1030" y="csY1030"/>
              </a:cxn>
              <a:cxn ang="0">
                <a:pos x="csX1031" y="csY1031"/>
              </a:cxn>
              <a:cxn ang="0">
                <a:pos x="csX1032" y="csY1032"/>
              </a:cxn>
              <a:cxn ang="0">
                <a:pos x="csX1033" y="csY1033"/>
              </a:cxn>
              <a:cxn ang="0">
                <a:pos x="csX1034" y="csY1034"/>
              </a:cxn>
              <a:cxn ang="0">
                <a:pos x="csX1035" y="csY1035"/>
              </a:cxn>
              <a:cxn ang="0">
                <a:pos x="csX1036" y="csY1036"/>
              </a:cxn>
              <a:cxn ang="0">
                <a:pos x="csX1037" y="csY1037"/>
              </a:cxn>
              <a:cxn ang="0">
                <a:pos x="csX1038" y="csY1038"/>
              </a:cxn>
              <a:cxn ang="0">
                <a:pos x="csX1039" y="csY1039"/>
              </a:cxn>
              <a:cxn ang="0">
                <a:pos x="csX1040" y="csY1040"/>
              </a:cxn>
              <a:cxn ang="0">
                <a:pos x="csX1041" y="csY1041"/>
              </a:cxn>
              <a:cxn ang="0">
                <a:pos x="csX1042" y="csY1042"/>
              </a:cxn>
              <a:cxn ang="0">
                <a:pos x="csX1043" y="csY1043"/>
              </a:cxn>
              <a:cxn ang="0">
                <a:pos x="csX1044" y="csY1044"/>
              </a:cxn>
              <a:cxn ang="0">
                <a:pos x="csX1045" y="csY1045"/>
              </a:cxn>
              <a:cxn ang="0">
                <a:pos x="csX1046" y="csY1046"/>
              </a:cxn>
              <a:cxn ang="0">
                <a:pos x="csX1047" y="csY1047"/>
              </a:cxn>
              <a:cxn ang="0">
                <a:pos x="csX1048" y="csY1048"/>
              </a:cxn>
              <a:cxn ang="0">
                <a:pos x="csX1049" y="csY1049"/>
              </a:cxn>
              <a:cxn ang="0">
                <a:pos x="csX1050" y="csY1050"/>
              </a:cxn>
              <a:cxn ang="0">
                <a:pos x="csX1051" y="csY1051"/>
              </a:cxn>
              <a:cxn ang="0">
                <a:pos x="csX1052" y="csY1052"/>
              </a:cxn>
              <a:cxn ang="0">
                <a:pos x="csX1053" y="csY1053"/>
              </a:cxn>
              <a:cxn ang="0">
                <a:pos x="csX1054" y="csY1054"/>
              </a:cxn>
              <a:cxn ang="0">
                <a:pos x="csX1055" y="csY1055"/>
              </a:cxn>
              <a:cxn ang="0">
                <a:pos x="csX1056" y="csY1056"/>
              </a:cxn>
              <a:cxn ang="0">
                <a:pos x="csX1057" y="csY1057"/>
              </a:cxn>
              <a:cxn ang="0">
                <a:pos x="csX1058" y="csY1058"/>
              </a:cxn>
              <a:cxn ang="0">
                <a:pos x="csX1059" y="csY1059"/>
              </a:cxn>
              <a:cxn ang="0">
                <a:pos x="csX1060" y="csY1060"/>
              </a:cxn>
              <a:cxn ang="0">
                <a:pos x="csX1061" y="csY1061"/>
              </a:cxn>
              <a:cxn ang="0">
                <a:pos x="csX1062" y="csY1062"/>
              </a:cxn>
              <a:cxn ang="0">
                <a:pos x="csX1063" y="csY1063"/>
              </a:cxn>
              <a:cxn ang="0">
                <a:pos x="csX1064" y="csY1064"/>
              </a:cxn>
              <a:cxn ang="0">
                <a:pos x="csX1065" y="csY1065"/>
              </a:cxn>
              <a:cxn ang="0">
                <a:pos x="csX1066" y="csY1066"/>
              </a:cxn>
              <a:cxn ang="0">
                <a:pos x="csX1067" y="csY1067"/>
              </a:cxn>
              <a:cxn ang="0">
                <a:pos x="csX1068" y="csY1068"/>
              </a:cxn>
              <a:cxn ang="0">
                <a:pos x="csX1069" y="csY1069"/>
              </a:cxn>
              <a:cxn ang="0">
                <a:pos x="csX1070" y="csY1070"/>
              </a:cxn>
              <a:cxn ang="0">
                <a:pos x="csX1071" y="csY1071"/>
              </a:cxn>
              <a:cxn ang="0">
                <a:pos x="csX1072" y="csY1072"/>
              </a:cxn>
              <a:cxn ang="0">
                <a:pos x="csX1073" y="csY1073"/>
              </a:cxn>
              <a:cxn ang="0">
                <a:pos x="csX1074" y="csY1074"/>
              </a:cxn>
              <a:cxn ang="0">
                <a:pos x="csX1075" y="csY1075"/>
              </a:cxn>
              <a:cxn ang="0">
                <a:pos x="csX1076" y="csY1076"/>
              </a:cxn>
              <a:cxn ang="0">
                <a:pos x="csX1077" y="csY1077"/>
              </a:cxn>
              <a:cxn ang="0">
                <a:pos x="csX1078" y="csY1078"/>
              </a:cxn>
              <a:cxn ang="0">
                <a:pos x="csX1079" y="csY1079"/>
              </a:cxn>
              <a:cxn ang="0">
                <a:pos x="csX1080" y="csY1080"/>
              </a:cxn>
              <a:cxn ang="0">
                <a:pos x="csX1081" y="csY1081"/>
              </a:cxn>
              <a:cxn ang="0">
                <a:pos x="csX1082" y="csY1082"/>
              </a:cxn>
              <a:cxn ang="0">
                <a:pos x="csX1083" y="csY1083"/>
              </a:cxn>
              <a:cxn ang="0">
                <a:pos x="csX1084" y="csY1084"/>
              </a:cxn>
              <a:cxn ang="0">
                <a:pos x="csX1085" y="csY1085"/>
              </a:cxn>
              <a:cxn ang="0">
                <a:pos x="csX1086" y="csY1086"/>
              </a:cxn>
              <a:cxn ang="0">
                <a:pos x="csX1087" y="csY1087"/>
              </a:cxn>
              <a:cxn ang="0">
                <a:pos x="csX1088" y="csY1088"/>
              </a:cxn>
              <a:cxn ang="0">
                <a:pos x="csX1089" y="csY1089"/>
              </a:cxn>
              <a:cxn ang="0">
                <a:pos x="csX1090" y="csY1090"/>
              </a:cxn>
              <a:cxn ang="0">
                <a:pos x="csX1091" y="csY1091"/>
              </a:cxn>
              <a:cxn ang="0">
                <a:pos x="csX1092" y="csY1092"/>
              </a:cxn>
              <a:cxn ang="0">
                <a:pos x="csX1093" y="csY1093"/>
              </a:cxn>
              <a:cxn ang="0">
                <a:pos x="csX1094" y="csY1094"/>
              </a:cxn>
              <a:cxn ang="0">
                <a:pos x="csX1095" y="csY1095"/>
              </a:cxn>
              <a:cxn ang="0">
                <a:pos x="csX1096" y="csY1096"/>
              </a:cxn>
              <a:cxn ang="0">
                <a:pos x="csX1097" y="csY1097"/>
              </a:cxn>
              <a:cxn ang="0">
                <a:pos x="csX1098" y="csY1098"/>
              </a:cxn>
              <a:cxn ang="0">
                <a:pos x="csX1099" y="csY1099"/>
              </a:cxn>
              <a:cxn ang="0">
                <a:pos x="csX1100" y="csY1100"/>
              </a:cxn>
              <a:cxn ang="0">
                <a:pos x="csX1101" y="csY1101"/>
              </a:cxn>
              <a:cxn ang="0">
                <a:pos x="csX1102" y="csY1102"/>
              </a:cxn>
              <a:cxn ang="0">
                <a:pos x="csX1103" y="csY1103"/>
              </a:cxn>
              <a:cxn ang="0">
                <a:pos x="csX1104" y="csY1104"/>
              </a:cxn>
              <a:cxn ang="0">
                <a:pos x="csX1105" y="csY1105"/>
              </a:cxn>
              <a:cxn ang="0">
                <a:pos x="csX1106" y="csY1106"/>
              </a:cxn>
              <a:cxn ang="0">
                <a:pos x="csX1107" y="csY1107"/>
              </a:cxn>
              <a:cxn ang="0">
                <a:pos x="csX1108" y="csY1108"/>
              </a:cxn>
              <a:cxn ang="0">
                <a:pos x="csX1109" y="csY1109"/>
              </a:cxn>
              <a:cxn ang="0">
                <a:pos x="csX1110" y="csY1110"/>
              </a:cxn>
              <a:cxn ang="0">
                <a:pos x="csX1111" y="csY1111"/>
              </a:cxn>
              <a:cxn ang="0">
                <a:pos x="csX1112" y="csY1112"/>
              </a:cxn>
              <a:cxn ang="0">
                <a:pos x="csX1113" y="csY1113"/>
              </a:cxn>
              <a:cxn ang="0">
                <a:pos x="csX1114" y="csY1114"/>
              </a:cxn>
              <a:cxn ang="0">
                <a:pos x="csX1115" y="csY1115"/>
              </a:cxn>
              <a:cxn ang="0">
                <a:pos x="csX1116" y="csY1116"/>
              </a:cxn>
              <a:cxn ang="0">
                <a:pos x="csX1117" y="csY1117"/>
              </a:cxn>
              <a:cxn ang="0">
                <a:pos x="csX1118" y="csY1118"/>
              </a:cxn>
              <a:cxn ang="0">
                <a:pos x="csX1119" y="csY1119"/>
              </a:cxn>
              <a:cxn ang="0">
                <a:pos x="csX1120" y="csY1120"/>
              </a:cxn>
              <a:cxn ang="0">
                <a:pos x="csX1121" y="csY1121"/>
              </a:cxn>
              <a:cxn ang="0">
                <a:pos x="csX1122" y="csY1122"/>
              </a:cxn>
              <a:cxn ang="0">
                <a:pos x="csX1123" y="csY1123"/>
              </a:cxn>
              <a:cxn ang="0">
                <a:pos x="csX1124" y="csY1124"/>
              </a:cxn>
              <a:cxn ang="0">
                <a:pos x="csX1125" y="csY1125"/>
              </a:cxn>
              <a:cxn ang="0">
                <a:pos x="csX1126" y="csY1126"/>
              </a:cxn>
              <a:cxn ang="0">
                <a:pos x="csX1127" y="csY1127"/>
              </a:cxn>
              <a:cxn ang="0">
                <a:pos x="csX1128" y="csY1128"/>
              </a:cxn>
              <a:cxn ang="0">
                <a:pos x="csX1129" y="csY1129"/>
              </a:cxn>
              <a:cxn ang="0">
                <a:pos x="csX1130" y="csY1130"/>
              </a:cxn>
              <a:cxn ang="0">
                <a:pos x="csX1131" y="csY1131"/>
              </a:cxn>
              <a:cxn ang="0">
                <a:pos x="csX1132" y="csY1132"/>
              </a:cxn>
              <a:cxn ang="0">
                <a:pos x="csX1133" y="csY1133"/>
              </a:cxn>
              <a:cxn ang="0">
                <a:pos x="csX1134" y="csY1134"/>
              </a:cxn>
              <a:cxn ang="0">
                <a:pos x="csX1135" y="csY1135"/>
              </a:cxn>
              <a:cxn ang="0">
                <a:pos x="csX1136" y="csY1136"/>
              </a:cxn>
              <a:cxn ang="0">
                <a:pos x="csX1137" y="csY1137"/>
              </a:cxn>
              <a:cxn ang="0">
                <a:pos x="csX1138" y="csY1138"/>
              </a:cxn>
              <a:cxn ang="0">
                <a:pos x="csX1139" y="csY1139"/>
              </a:cxn>
              <a:cxn ang="0">
                <a:pos x="csX1140" y="csY1140"/>
              </a:cxn>
              <a:cxn ang="0">
                <a:pos x="csX1141" y="csY1141"/>
              </a:cxn>
              <a:cxn ang="0">
                <a:pos x="csX1142" y="csY1142"/>
              </a:cxn>
              <a:cxn ang="0">
                <a:pos x="csX1143" y="csY1143"/>
              </a:cxn>
              <a:cxn ang="0">
                <a:pos x="csX1144" y="csY1144"/>
              </a:cxn>
              <a:cxn ang="0">
                <a:pos x="csX1145" y="csY1145"/>
              </a:cxn>
              <a:cxn ang="0">
                <a:pos x="csX1146" y="csY1146"/>
              </a:cxn>
              <a:cxn ang="0">
                <a:pos x="csX1147" y="csY1147"/>
              </a:cxn>
              <a:cxn ang="0">
                <a:pos x="csX1148" y="csY1148"/>
              </a:cxn>
              <a:cxn ang="0">
                <a:pos x="csX1149" y="csY1149"/>
              </a:cxn>
              <a:cxn ang="0">
                <a:pos x="csX1150" y="csY1150"/>
              </a:cxn>
              <a:cxn ang="0">
                <a:pos x="csX1151" y="csY1151"/>
              </a:cxn>
              <a:cxn ang="0">
                <a:pos x="csX1152" y="csY1152"/>
              </a:cxn>
              <a:cxn ang="0">
                <a:pos x="csX1153" y="csY1153"/>
              </a:cxn>
              <a:cxn ang="0">
                <a:pos x="csX1154" y="csY1154"/>
              </a:cxn>
              <a:cxn ang="0">
                <a:pos x="csX1155" y="csY1155"/>
              </a:cxn>
              <a:cxn ang="0">
                <a:pos x="csX1156" y="csY1156"/>
              </a:cxn>
              <a:cxn ang="0">
                <a:pos x="csX1157" y="csY1157"/>
              </a:cxn>
              <a:cxn ang="0">
                <a:pos x="csX1158" y="csY1158"/>
              </a:cxn>
              <a:cxn ang="0">
                <a:pos x="csX1159" y="csY1159"/>
              </a:cxn>
              <a:cxn ang="0">
                <a:pos x="csX1160" y="csY1160"/>
              </a:cxn>
              <a:cxn ang="0">
                <a:pos x="csX1161" y="csY1161"/>
              </a:cxn>
              <a:cxn ang="0">
                <a:pos x="csX1162" y="csY1162"/>
              </a:cxn>
              <a:cxn ang="0">
                <a:pos x="csX1163" y="csY1163"/>
              </a:cxn>
              <a:cxn ang="0">
                <a:pos x="csX1164" y="csY1164"/>
              </a:cxn>
              <a:cxn ang="0">
                <a:pos x="csX1165" y="csY1165"/>
              </a:cxn>
              <a:cxn ang="0">
                <a:pos x="csX1166" y="csY1166"/>
              </a:cxn>
              <a:cxn ang="0">
                <a:pos x="csX1167" y="csY1167"/>
              </a:cxn>
              <a:cxn ang="0">
                <a:pos x="csX1168" y="csY1168"/>
              </a:cxn>
              <a:cxn ang="0">
                <a:pos x="csX1169" y="csY1169"/>
              </a:cxn>
              <a:cxn ang="0">
                <a:pos x="csX1170" y="csY1170"/>
              </a:cxn>
              <a:cxn ang="0">
                <a:pos x="csX1171" y="csY1171"/>
              </a:cxn>
              <a:cxn ang="0">
                <a:pos x="csX1172" y="csY1172"/>
              </a:cxn>
              <a:cxn ang="0">
                <a:pos x="csX1173" y="csY1173"/>
              </a:cxn>
              <a:cxn ang="0">
                <a:pos x="csX1174" y="csY1174"/>
              </a:cxn>
              <a:cxn ang="0">
                <a:pos x="csX1175" y="csY1175"/>
              </a:cxn>
              <a:cxn ang="0">
                <a:pos x="csX1176" y="csY1176"/>
              </a:cxn>
              <a:cxn ang="0">
                <a:pos x="csX1177" y="csY1177"/>
              </a:cxn>
              <a:cxn ang="0">
                <a:pos x="csX1178" y="csY1178"/>
              </a:cxn>
              <a:cxn ang="0">
                <a:pos x="csX1179" y="csY1179"/>
              </a:cxn>
              <a:cxn ang="0">
                <a:pos x="csX1180" y="csY1180"/>
              </a:cxn>
              <a:cxn ang="0">
                <a:pos x="csX1181" y="csY1181"/>
              </a:cxn>
              <a:cxn ang="0">
                <a:pos x="csX1182" y="csY1182"/>
              </a:cxn>
              <a:cxn ang="0">
                <a:pos x="csX1183" y="csY1183"/>
              </a:cxn>
              <a:cxn ang="0">
                <a:pos x="csX1184" y="csY1184"/>
              </a:cxn>
              <a:cxn ang="0">
                <a:pos x="csX1185" y="csY1185"/>
              </a:cxn>
              <a:cxn ang="0">
                <a:pos x="csX1186" y="csY1186"/>
              </a:cxn>
              <a:cxn ang="0">
                <a:pos x="csX1187" y="csY1187"/>
              </a:cxn>
              <a:cxn ang="0">
                <a:pos x="csX1188" y="csY1188"/>
              </a:cxn>
              <a:cxn ang="0">
                <a:pos x="csX1189" y="csY1189"/>
              </a:cxn>
              <a:cxn ang="0">
                <a:pos x="csX1190" y="csY1190"/>
              </a:cxn>
              <a:cxn ang="0">
                <a:pos x="csX1191" y="csY1191"/>
              </a:cxn>
              <a:cxn ang="0">
                <a:pos x="csX1192" y="csY1192"/>
              </a:cxn>
              <a:cxn ang="0">
                <a:pos x="csX1193" y="csY1193"/>
              </a:cxn>
              <a:cxn ang="0">
                <a:pos x="csX1194" y="csY1194"/>
              </a:cxn>
              <a:cxn ang="0">
                <a:pos x="csX1195" y="csY1195"/>
              </a:cxn>
              <a:cxn ang="0">
                <a:pos x="csX1196" y="csY1196"/>
              </a:cxn>
              <a:cxn ang="0">
                <a:pos x="csX1197" y="csY1197"/>
              </a:cxn>
              <a:cxn ang="0">
                <a:pos x="csX1198" y="csY1198"/>
              </a:cxn>
              <a:cxn ang="0">
                <a:pos x="csX1199" y="csY1199"/>
              </a:cxn>
              <a:cxn ang="0">
                <a:pos x="csX1200" y="csY1200"/>
              </a:cxn>
              <a:cxn ang="0">
                <a:pos x="csX1201" y="csY1201"/>
              </a:cxn>
              <a:cxn ang="0">
                <a:pos x="csX1202" y="csY1202"/>
              </a:cxn>
              <a:cxn ang="0">
                <a:pos x="csX1203" y="csY1203"/>
              </a:cxn>
              <a:cxn ang="0">
                <a:pos x="csX1204" y="csY1204"/>
              </a:cxn>
              <a:cxn ang="0">
                <a:pos x="csX1205" y="csY1205"/>
              </a:cxn>
              <a:cxn ang="0">
                <a:pos x="csX1206" y="csY1206"/>
              </a:cxn>
              <a:cxn ang="0">
                <a:pos x="csX1207" y="csY1207"/>
              </a:cxn>
              <a:cxn ang="0">
                <a:pos x="csX1208" y="csY1208"/>
              </a:cxn>
              <a:cxn ang="0">
                <a:pos x="csX1209" y="csY1209"/>
              </a:cxn>
              <a:cxn ang="0">
                <a:pos x="csX1210" y="csY1210"/>
              </a:cxn>
              <a:cxn ang="0">
                <a:pos x="csX1211" y="csY1211"/>
              </a:cxn>
              <a:cxn ang="0">
                <a:pos x="csX1212" y="csY1212"/>
              </a:cxn>
              <a:cxn ang="0">
                <a:pos x="csX1213" y="csY1213"/>
              </a:cxn>
              <a:cxn ang="0">
                <a:pos x="csX1214" y="csY1214"/>
              </a:cxn>
              <a:cxn ang="0">
                <a:pos x="csX1215" y="csY1215"/>
              </a:cxn>
              <a:cxn ang="0">
                <a:pos x="csX1216" y="csY1216"/>
              </a:cxn>
              <a:cxn ang="0">
                <a:pos x="csX1217" y="csY1217"/>
              </a:cxn>
              <a:cxn ang="0">
                <a:pos x="csX1218" y="csY1218"/>
              </a:cxn>
              <a:cxn ang="0">
                <a:pos x="csX1219" y="csY1219"/>
              </a:cxn>
              <a:cxn ang="0">
                <a:pos x="csX1220" y="csY1220"/>
              </a:cxn>
              <a:cxn ang="0">
                <a:pos x="csX1221" y="csY1221"/>
              </a:cxn>
              <a:cxn ang="0">
                <a:pos x="csX1222" y="csY1222"/>
              </a:cxn>
              <a:cxn ang="0">
                <a:pos x="csX1223" y="csY1223"/>
              </a:cxn>
              <a:cxn ang="0">
                <a:pos x="csX1224" y="csY1224"/>
              </a:cxn>
              <a:cxn ang="0">
                <a:pos x="csX1225" y="csY1225"/>
              </a:cxn>
              <a:cxn ang="0">
                <a:pos x="csX1226" y="csY1226"/>
              </a:cxn>
              <a:cxn ang="0">
                <a:pos x="csX1227" y="csY1227"/>
              </a:cxn>
              <a:cxn ang="0">
                <a:pos x="csX1228" y="csY1228"/>
              </a:cxn>
              <a:cxn ang="0">
                <a:pos x="csX1229" y="csY1229"/>
              </a:cxn>
              <a:cxn ang="0">
                <a:pos x="csX1230" y="csY1230"/>
              </a:cxn>
              <a:cxn ang="0">
                <a:pos x="csX1231" y="csY1231"/>
              </a:cxn>
              <a:cxn ang="0">
                <a:pos x="csX1232" y="csY1232"/>
              </a:cxn>
              <a:cxn ang="0">
                <a:pos x="csX1233" y="csY1233"/>
              </a:cxn>
              <a:cxn ang="0">
                <a:pos x="csX1234" y="csY1234"/>
              </a:cxn>
              <a:cxn ang="0">
                <a:pos x="csX1235" y="csY1235"/>
              </a:cxn>
              <a:cxn ang="0">
                <a:pos x="csX1236" y="csY1236"/>
              </a:cxn>
              <a:cxn ang="0">
                <a:pos x="csX1237" y="csY1237"/>
              </a:cxn>
              <a:cxn ang="0">
                <a:pos x="csX1238" y="csY1238"/>
              </a:cxn>
              <a:cxn ang="0">
                <a:pos x="csX1239" y="csY1239"/>
              </a:cxn>
              <a:cxn ang="0">
                <a:pos x="csX1240" y="csY1240"/>
              </a:cxn>
              <a:cxn ang="0">
                <a:pos x="csX1241" y="csY1241"/>
              </a:cxn>
              <a:cxn ang="0">
                <a:pos x="csX1242" y="csY1242"/>
              </a:cxn>
              <a:cxn ang="0">
                <a:pos x="csX1243" y="csY1243"/>
              </a:cxn>
              <a:cxn ang="0">
                <a:pos x="csX1244" y="csY1244"/>
              </a:cxn>
              <a:cxn ang="0">
                <a:pos x="csX1245" y="csY1245"/>
              </a:cxn>
              <a:cxn ang="0">
                <a:pos x="csX1246" y="csY1246"/>
              </a:cxn>
              <a:cxn ang="0">
                <a:pos x="csX1247" y="csY1247"/>
              </a:cxn>
              <a:cxn ang="0">
                <a:pos x="csX1248" y="csY1248"/>
              </a:cxn>
              <a:cxn ang="0">
                <a:pos x="csX1249" y="csY1249"/>
              </a:cxn>
              <a:cxn ang="0">
                <a:pos x="csX1250" y="csY1250"/>
              </a:cxn>
              <a:cxn ang="0">
                <a:pos x="csX1251" y="csY1251"/>
              </a:cxn>
              <a:cxn ang="0">
                <a:pos x="csX1252" y="csY1252"/>
              </a:cxn>
              <a:cxn ang="0">
                <a:pos x="csX1253" y="csY1253"/>
              </a:cxn>
              <a:cxn ang="0">
                <a:pos x="csX1254" y="csY1254"/>
              </a:cxn>
              <a:cxn ang="0">
                <a:pos x="csX1255" y="csY1255"/>
              </a:cxn>
              <a:cxn ang="0">
                <a:pos x="csX1256" y="csY1256"/>
              </a:cxn>
              <a:cxn ang="0">
                <a:pos x="csX1257" y="csY1257"/>
              </a:cxn>
              <a:cxn ang="0">
                <a:pos x="csX1258" y="csY1258"/>
              </a:cxn>
              <a:cxn ang="0">
                <a:pos x="csX1259" y="csY1259"/>
              </a:cxn>
              <a:cxn ang="0">
                <a:pos x="csX1260" y="csY1260"/>
              </a:cxn>
              <a:cxn ang="0">
                <a:pos x="csX1261" y="csY1261"/>
              </a:cxn>
              <a:cxn ang="0">
                <a:pos x="csX1262" y="csY1262"/>
              </a:cxn>
              <a:cxn ang="0">
                <a:pos x="csX1263" y="csY1263"/>
              </a:cxn>
              <a:cxn ang="0">
                <a:pos x="csX1264" y="csY1264"/>
              </a:cxn>
              <a:cxn ang="0">
                <a:pos x="csX1265" y="csY1265"/>
              </a:cxn>
              <a:cxn ang="0">
                <a:pos x="csX1266" y="csY1266"/>
              </a:cxn>
              <a:cxn ang="0">
                <a:pos x="csX1267" y="csY1267"/>
              </a:cxn>
              <a:cxn ang="0">
                <a:pos x="csX1268" y="csY1268"/>
              </a:cxn>
              <a:cxn ang="0">
                <a:pos x="csX1269" y="csY1269"/>
              </a:cxn>
              <a:cxn ang="0">
                <a:pos x="csX1270" y="csY1270"/>
              </a:cxn>
              <a:cxn ang="0">
                <a:pos x="csX1271" y="csY1271"/>
              </a:cxn>
              <a:cxn ang="0">
                <a:pos x="csX1272" y="csY1272"/>
              </a:cxn>
              <a:cxn ang="0">
                <a:pos x="csX1273" y="csY1273"/>
              </a:cxn>
              <a:cxn ang="0">
                <a:pos x="csX1274" y="csY1274"/>
              </a:cxn>
              <a:cxn ang="0">
                <a:pos x="csX1275" y="csY1275"/>
              </a:cxn>
              <a:cxn ang="0">
                <a:pos x="csX1276" y="csY1276"/>
              </a:cxn>
              <a:cxn ang="0">
                <a:pos x="csX1277" y="csY1277"/>
              </a:cxn>
              <a:cxn ang="0">
                <a:pos x="csX1278" y="csY1278"/>
              </a:cxn>
              <a:cxn ang="0">
                <a:pos x="csX1279" y="csY1279"/>
              </a:cxn>
              <a:cxn ang="0">
                <a:pos x="csX1280" y="csY1280"/>
              </a:cxn>
              <a:cxn ang="0">
                <a:pos x="csX1281" y="csY1281"/>
              </a:cxn>
              <a:cxn ang="0">
                <a:pos x="csX1282" y="csY1282"/>
              </a:cxn>
              <a:cxn ang="0">
                <a:pos x="csX1283" y="csY1283"/>
              </a:cxn>
              <a:cxn ang="0">
                <a:pos x="csX1284" y="csY1284"/>
              </a:cxn>
              <a:cxn ang="0">
                <a:pos x="csX1285" y="csY1285"/>
              </a:cxn>
              <a:cxn ang="0">
                <a:pos x="csX1286" y="csY1286"/>
              </a:cxn>
              <a:cxn ang="0">
                <a:pos x="csX1287" y="csY1287"/>
              </a:cxn>
              <a:cxn ang="0">
                <a:pos x="csX1288" y="csY1288"/>
              </a:cxn>
              <a:cxn ang="0">
                <a:pos x="csX1289" y="csY1289"/>
              </a:cxn>
              <a:cxn ang="0">
                <a:pos x="csX1290" y="csY1290"/>
              </a:cxn>
              <a:cxn ang="0">
                <a:pos x="csX1291" y="csY1291"/>
              </a:cxn>
              <a:cxn ang="0">
                <a:pos x="csX1292" y="csY1292"/>
              </a:cxn>
              <a:cxn ang="0">
                <a:pos x="csX1293" y="csY1293"/>
              </a:cxn>
              <a:cxn ang="0">
                <a:pos x="csX1294" y="csY1294"/>
              </a:cxn>
              <a:cxn ang="0">
                <a:pos x="csX1295" y="csY1295"/>
              </a:cxn>
              <a:cxn ang="0">
                <a:pos x="csX1296" y="csY1296"/>
              </a:cxn>
              <a:cxn ang="0">
                <a:pos x="csX1297" y="csY1297"/>
              </a:cxn>
              <a:cxn ang="0">
                <a:pos x="csX1298" y="csY1298"/>
              </a:cxn>
              <a:cxn ang="0">
                <a:pos x="csX1299" y="csY1299"/>
              </a:cxn>
              <a:cxn ang="0">
                <a:pos x="csX1300" y="csY1300"/>
              </a:cxn>
              <a:cxn ang="0">
                <a:pos x="csX1301" y="csY1301"/>
              </a:cxn>
              <a:cxn ang="0">
                <a:pos x="csX1302" y="csY1302"/>
              </a:cxn>
              <a:cxn ang="0">
                <a:pos x="csX1303" y="csY1303"/>
              </a:cxn>
              <a:cxn ang="0">
                <a:pos x="csX1304" y="csY1304"/>
              </a:cxn>
              <a:cxn ang="0">
                <a:pos x="csX1305" y="csY1305"/>
              </a:cxn>
              <a:cxn ang="0">
                <a:pos x="csX1306" y="csY1306"/>
              </a:cxn>
              <a:cxn ang="0">
                <a:pos x="csX1307" y="csY1307"/>
              </a:cxn>
              <a:cxn ang="0">
                <a:pos x="csX1308" y="csY1308"/>
              </a:cxn>
              <a:cxn ang="0">
                <a:pos x="csX1309" y="csY1309"/>
              </a:cxn>
              <a:cxn ang="0">
                <a:pos x="csX1310" y="csY1310"/>
              </a:cxn>
              <a:cxn ang="0">
                <a:pos x="csX1311" y="csY1311"/>
              </a:cxn>
              <a:cxn ang="0">
                <a:pos x="csX1312" y="csY1312"/>
              </a:cxn>
              <a:cxn ang="0">
                <a:pos x="csX1313" y="csY1313"/>
              </a:cxn>
              <a:cxn ang="0">
                <a:pos x="csX1314" y="csY1314"/>
              </a:cxn>
              <a:cxn ang="0">
                <a:pos x="csX1315" y="csY1315"/>
              </a:cxn>
              <a:cxn ang="0">
                <a:pos x="csX1316" y="csY1316"/>
              </a:cxn>
              <a:cxn ang="0">
                <a:pos x="csX1317" y="csY1317"/>
              </a:cxn>
              <a:cxn ang="0">
                <a:pos x="csX1318" y="csY1318"/>
              </a:cxn>
              <a:cxn ang="0">
                <a:pos x="csX1319" y="csY1319"/>
              </a:cxn>
              <a:cxn ang="0">
                <a:pos x="csX1320" y="csY1320"/>
              </a:cxn>
              <a:cxn ang="0">
                <a:pos x="csX1321" y="csY1321"/>
              </a:cxn>
              <a:cxn ang="0">
                <a:pos x="csX1322" y="csY1322"/>
              </a:cxn>
              <a:cxn ang="0">
                <a:pos x="csX1323" y="csY1323"/>
              </a:cxn>
              <a:cxn ang="0">
                <a:pos x="csX1324" y="csY1324"/>
              </a:cxn>
              <a:cxn ang="0">
                <a:pos x="csX1325" y="csY1325"/>
              </a:cxn>
              <a:cxn ang="0">
                <a:pos x="csX1326" y="csY1326"/>
              </a:cxn>
              <a:cxn ang="0">
                <a:pos x="csX1327" y="csY1327"/>
              </a:cxn>
              <a:cxn ang="0">
                <a:pos x="csX1328" y="csY1328"/>
              </a:cxn>
              <a:cxn ang="0">
                <a:pos x="csX1329" y="csY1329"/>
              </a:cxn>
              <a:cxn ang="0">
                <a:pos x="csX1330" y="csY1330"/>
              </a:cxn>
              <a:cxn ang="0">
                <a:pos x="csX1331" y="csY1331"/>
              </a:cxn>
              <a:cxn ang="0">
                <a:pos x="csX1332" y="csY1332"/>
              </a:cxn>
              <a:cxn ang="0">
                <a:pos x="csX1333" y="csY1333"/>
              </a:cxn>
              <a:cxn ang="0">
                <a:pos x="csX1334" y="csY1334"/>
              </a:cxn>
              <a:cxn ang="0">
                <a:pos x="csX1335" y="csY1335"/>
              </a:cxn>
              <a:cxn ang="0">
                <a:pos x="csX1336" y="csY1336"/>
              </a:cxn>
              <a:cxn ang="0">
                <a:pos x="csX1337" y="csY1337"/>
              </a:cxn>
              <a:cxn ang="0">
                <a:pos x="csX1338" y="csY1338"/>
              </a:cxn>
              <a:cxn ang="0">
                <a:pos x="csX1339" y="csY1339"/>
              </a:cxn>
              <a:cxn ang="0">
                <a:pos x="csX1340" y="csY1340"/>
              </a:cxn>
              <a:cxn ang="0">
                <a:pos x="csX1341" y="csY1341"/>
              </a:cxn>
              <a:cxn ang="0">
                <a:pos x="csX1342" y="csY1342"/>
              </a:cxn>
              <a:cxn ang="0">
                <a:pos x="csX1343" y="csY1343"/>
              </a:cxn>
              <a:cxn ang="0">
                <a:pos x="csX1344" y="csY1344"/>
              </a:cxn>
              <a:cxn ang="0">
                <a:pos x="csX1345" y="csY1345"/>
              </a:cxn>
              <a:cxn ang="0">
                <a:pos x="csX1346" y="csY1346"/>
              </a:cxn>
              <a:cxn ang="0">
                <a:pos x="csX1347" y="csY1347"/>
              </a:cxn>
              <a:cxn ang="0">
                <a:pos x="csX1348" y="csY1348"/>
              </a:cxn>
              <a:cxn ang="0">
                <a:pos x="csX1349" y="csY1349"/>
              </a:cxn>
              <a:cxn ang="0">
                <a:pos x="csX1350" y="csY1350"/>
              </a:cxn>
              <a:cxn ang="0">
                <a:pos x="csX1351" y="csY1351"/>
              </a:cxn>
              <a:cxn ang="0">
                <a:pos x="csX1352" y="csY1352"/>
              </a:cxn>
              <a:cxn ang="0">
                <a:pos x="csX1353" y="csY1353"/>
              </a:cxn>
              <a:cxn ang="0">
                <a:pos x="csX1354" y="csY1354"/>
              </a:cxn>
              <a:cxn ang="0">
                <a:pos x="csX1355" y="csY1355"/>
              </a:cxn>
              <a:cxn ang="0">
                <a:pos x="csX1356" y="csY1356"/>
              </a:cxn>
              <a:cxn ang="0">
                <a:pos x="csX1357" y="csY1357"/>
              </a:cxn>
              <a:cxn ang="0">
                <a:pos x="csX1358" y="csY1358"/>
              </a:cxn>
              <a:cxn ang="0">
                <a:pos x="csX1359" y="csY1359"/>
              </a:cxn>
              <a:cxn ang="0">
                <a:pos x="csX1360" y="csY1360"/>
              </a:cxn>
              <a:cxn ang="0">
                <a:pos x="csX1361" y="csY1361"/>
              </a:cxn>
              <a:cxn ang="0">
                <a:pos x="csX1362" y="csY1362"/>
              </a:cxn>
              <a:cxn ang="0">
                <a:pos x="csX1363" y="csY1363"/>
              </a:cxn>
              <a:cxn ang="0">
                <a:pos x="csX1364" y="csY1364"/>
              </a:cxn>
              <a:cxn ang="0">
                <a:pos x="csX1365" y="csY1365"/>
              </a:cxn>
              <a:cxn ang="0">
                <a:pos x="csX1366" y="csY1366"/>
              </a:cxn>
              <a:cxn ang="0">
                <a:pos x="csX1367" y="csY1367"/>
              </a:cxn>
              <a:cxn ang="0">
                <a:pos x="csX1368" y="csY1368"/>
              </a:cxn>
              <a:cxn ang="0">
                <a:pos x="csX1369" y="csY1369"/>
              </a:cxn>
              <a:cxn ang="0">
                <a:pos x="csX1370" y="csY1370"/>
              </a:cxn>
              <a:cxn ang="0">
                <a:pos x="csX1371" y="csY1371"/>
              </a:cxn>
              <a:cxn ang="0">
                <a:pos x="csX1372" y="csY1372"/>
              </a:cxn>
              <a:cxn ang="0">
                <a:pos x="csX1373" y="csY1373"/>
              </a:cxn>
              <a:cxn ang="0">
                <a:pos x="csX1374" y="csY1374"/>
              </a:cxn>
              <a:cxn ang="0">
                <a:pos x="csX1375" y="csY1375"/>
              </a:cxn>
              <a:cxn ang="0">
                <a:pos x="csX1376" y="csY1376"/>
              </a:cxn>
              <a:cxn ang="0">
                <a:pos x="csX1377" y="csY1377"/>
              </a:cxn>
              <a:cxn ang="0">
                <a:pos x="csX1378" y="csY1378"/>
              </a:cxn>
              <a:cxn ang="0">
                <a:pos x="csX1379" y="csY1379"/>
              </a:cxn>
              <a:cxn ang="0">
                <a:pos x="csX1380" y="csY1380"/>
              </a:cxn>
              <a:cxn ang="0">
                <a:pos x="csX1381" y="csY1381"/>
              </a:cxn>
              <a:cxn ang="0">
                <a:pos x="csX1382" y="csY1382"/>
              </a:cxn>
              <a:cxn ang="0">
                <a:pos x="csX1383" y="csY1383"/>
              </a:cxn>
              <a:cxn ang="0">
                <a:pos x="csX1384" y="csY1384"/>
              </a:cxn>
              <a:cxn ang="0">
                <a:pos x="csX1385" y="csY1385"/>
              </a:cxn>
              <a:cxn ang="0">
                <a:pos x="csX1386" y="csY1386"/>
              </a:cxn>
              <a:cxn ang="0">
                <a:pos x="csX1387" y="csY1387"/>
              </a:cxn>
              <a:cxn ang="0">
                <a:pos x="csX1388" y="csY1388"/>
              </a:cxn>
              <a:cxn ang="0">
                <a:pos x="csX1389" y="csY1389"/>
              </a:cxn>
              <a:cxn ang="0">
                <a:pos x="csX1390" y="csY1390"/>
              </a:cxn>
              <a:cxn ang="0">
                <a:pos x="csX1391" y="csY1391"/>
              </a:cxn>
              <a:cxn ang="0">
                <a:pos x="csX1392" y="csY1392"/>
              </a:cxn>
              <a:cxn ang="0">
                <a:pos x="csX1393" y="csY1393"/>
              </a:cxn>
              <a:cxn ang="0">
                <a:pos x="csX1394" y="csY1394"/>
              </a:cxn>
              <a:cxn ang="0">
                <a:pos x="csX1395" y="csY1395"/>
              </a:cxn>
              <a:cxn ang="0">
                <a:pos x="csX1396" y="csY1396"/>
              </a:cxn>
              <a:cxn ang="0">
                <a:pos x="csX1397" y="csY1397"/>
              </a:cxn>
              <a:cxn ang="0">
                <a:pos x="csX1398" y="csY1398"/>
              </a:cxn>
              <a:cxn ang="0">
                <a:pos x="csX1399" y="csY1399"/>
              </a:cxn>
              <a:cxn ang="0">
                <a:pos x="csX1400" y="csY1400"/>
              </a:cxn>
              <a:cxn ang="0">
                <a:pos x="csX1401" y="csY1401"/>
              </a:cxn>
              <a:cxn ang="0">
                <a:pos x="csX1402" y="csY1402"/>
              </a:cxn>
              <a:cxn ang="0">
                <a:pos x="csX1403" y="csY1403"/>
              </a:cxn>
              <a:cxn ang="0">
                <a:pos x="csX1404" y="csY1404"/>
              </a:cxn>
              <a:cxn ang="0">
                <a:pos x="csX1405" y="csY1405"/>
              </a:cxn>
              <a:cxn ang="0">
                <a:pos x="csX1406" y="csY1406"/>
              </a:cxn>
              <a:cxn ang="0">
                <a:pos x="csX1407" y="csY1407"/>
              </a:cxn>
              <a:cxn ang="0">
                <a:pos x="csX1408" y="csY1408"/>
              </a:cxn>
              <a:cxn ang="0">
                <a:pos x="csX1409" y="csY1409"/>
              </a:cxn>
              <a:cxn ang="0">
                <a:pos x="csX1410" y="csY1410"/>
              </a:cxn>
              <a:cxn ang="0">
                <a:pos x="csX1411" y="csY1411"/>
              </a:cxn>
              <a:cxn ang="0">
                <a:pos x="csX1412" y="csY1412"/>
              </a:cxn>
              <a:cxn ang="0">
                <a:pos x="csX1413" y="csY1413"/>
              </a:cxn>
              <a:cxn ang="0">
                <a:pos x="csX1414" y="csY1414"/>
              </a:cxn>
              <a:cxn ang="0">
                <a:pos x="csX1415" y="csY1415"/>
              </a:cxn>
              <a:cxn ang="0">
                <a:pos x="csX1416" y="csY1416"/>
              </a:cxn>
              <a:cxn ang="0">
                <a:pos x="csX1417" y="csY1417"/>
              </a:cxn>
              <a:cxn ang="0">
                <a:pos x="csX1418" y="csY1418"/>
              </a:cxn>
              <a:cxn ang="0">
                <a:pos x="csX1419" y="csY141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2203967"/>
                </a:lnTo>
                <a:lnTo>
                  <a:pt x="12110514" y="2202023"/>
                </a:lnTo>
                <a:lnTo>
                  <a:pt x="12025850" y="2207275"/>
                </a:lnTo>
                <a:lnTo>
                  <a:pt x="12024620" y="2206174"/>
                </a:lnTo>
                <a:lnTo>
                  <a:pt x="12025724" y="2202463"/>
                </a:lnTo>
                <a:cubicBezTo>
                  <a:pt x="12022964" y="2193189"/>
                  <a:pt x="12023516" y="2182678"/>
                  <a:pt x="12015786" y="2175259"/>
                </a:cubicBezTo>
                <a:lnTo>
                  <a:pt x="12016338" y="2175877"/>
                </a:lnTo>
                <a:cubicBezTo>
                  <a:pt x="12011921" y="2168457"/>
                  <a:pt x="12013025" y="2158564"/>
                  <a:pt x="12006952" y="2151762"/>
                </a:cubicBezTo>
                <a:cubicBezTo>
                  <a:pt x="12000878" y="2145580"/>
                  <a:pt x="12003087" y="2135687"/>
                  <a:pt x="11997566" y="2128886"/>
                </a:cubicBezTo>
                <a:lnTo>
                  <a:pt x="11994805" y="2127030"/>
                </a:lnTo>
                <a:lnTo>
                  <a:pt x="11995357" y="2123322"/>
                </a:lnTo>
                <a:cubicBezTo>
                  <a:pt x="11995357" y="2116520"/>
                  <a:pt x="11991492" y="2111574"/>
                  <a:pt x="11988179" y="2106627"/>
                </a:cubicBezTo>
                <a:lnTo>
                  <a:pt x="11985419" y="2104153"/>
                </a:lnTo>
                <a:lnTo>
                  <a:pt x="11985971" y="2099826"/>
                </a:lnTo>
                <a:cubicBezTo>
                  <a:pt x="11982658" y="2091170"/>
                  <a:pt x="11984314" y="2080040"/>
                  <a:pt x="11975481" y="2073857"/>
                </a:cubicBezTo>
                <a:cubicBezTo>
                  <a:pt x="11972168" y="2066438"/>
                  <a:pt x="11973824" y="2056545"/>
                  <a:pt x="11965542" y="2052217"/>
                </a:cubicBezTo>
                <a:cubicBezTo>
                  <a:pt x="11958917" y="2038614"/>
                  <a:pt x="11943457" y="2049125"/>
                  <a:pt x="11935727" y="2039232"/>
                </a:cubicBezTo>
                <a:cubicBezTo>
                  <a:pt x="11932415" y="2041088"/>
                  <a:pt x="11929654" y="2040468"/>
                  <a:pt x="11926893" y="2037995"/>
                </a:cubicBezTo>
                <a:cubicBezTo>
                  <a:pt x="11916403" y="2029957"/>
                  <a:pt x="11903704" y="2035522"/>
                  <a:pt x="11892661" y="2029340"/>
                </a:cubicBezTo>
                <a:cubicBezTo>
                  <a:pt x="11887140" y="2028721"/>
                  <a:pt x="11881619" y="2027485"/>
                  <a:pt x="11876097" y="2026867"/>
                </a:cubicBezTo>
                <a:cubicBezTo>
                  <a:pt x="11863398" y="2016974"/>
                  <a:pt x="11846835" y="2028102"/>
                  <a:pt x="11834688" y="2016974"/>
                </a:cubicBezTo>
                <a:cubicBezTo>
                  <a:pt x="11831375" y="2019447"/>
                  <a:pt x="11828614" y="2018828"/>
                  <a:pt x="11825854" y="2015736"/>
                </a:cubicBezTo>
                <a:cubicBezTo>
                  <a:pt x="11812051" y="2005844"/>
                  <a:pt x="11794934" y="2014500"/>
                  <a:pt x="11781131" y="2006462"/>
                </a:cubicBezTo>
                <a:cubicBezTo>
                  <a:pt x="11772297" y="2008317"/>
                  <a:pt x="11763463" y="2008317"/>
                  <a:pt x="11755181" y="2003370"/>
                </a:cubicBezTo>
                <a:cubicBezTo>
                  <a:pt x="11741930" y="1994715"/>
                  <a:pt x="11725366" y="2003989"/>
                  <a:pt x="11712115" y="1994715"/>
                </a:cubicBezTo>
                <a:cubicBezTo>
                  <a:pt x="11672914" y="1994715"/>
                  <a:pt x="11633161" y="1994096"/>
                  <a:pt x="11593959" y="1994096"/>
                </a:cubicBezTo>
                <a:cubicBezTo>
                  <a:pt x="11590647" y="1989768"/>
                  <a:pt x="11587334" y="1986677"/>
                  <a:pt x="11584021" y="1982349"/>
                </a:cubicBezTo>
                <a:lnTo>
                  <a:pt x="11581260" y="1980494"/>
                </a:lnTo>
                <a:lnTo>
                  <a:pt x="11582365" y="1976784"/>
                </a:lnTo>
                <a:cubicBezTo>
                  <a:pt x="11580156" y="1967509"/>
                  <a:pt x="11580156" y="1956380"/>
                  <a:pt x="11572426" y="1948960"/>
                </a:cubicBezTo>
                <a:lnTo>
                  <a:pt x="11572978" y="1949578"/>
                </a:lnTo>
                <a:cubicBezTo>
                  <a:pt x="11565249" y="1939067"/>
                  <a:pt x="11572426" y="1924228"/>
                  <a:pt x="11564144" y="1914336"/>
                </a:cubicBezTo>
                <a:cubicBezTo>
                  <a:pt x="11561384" y="1911862"/>
                  <a:pt x="11560832" y="1908770"/>
                  <a:pt x="11563040" y="1905680"/>
                </a:cubicBezTo>
                <a:cubicBezTo>
                  <a:pt x="11555310" y="1895168"/>
                  <a:pt x="11563592" y="1878475"/>
                  <a:pt x="11551997" y="1869819"/>
                </a:cubicBezTo>
                <a:cubicBezTo>
                  <a:pt x="11548685" y="1863017"/>
                  <a:pt x="11550341" y="1851888"/>
                  <a:pt x="11540955" y="1849415"/>
                </a:cubicBezTo>
                <a:cubicBezTo>
                  <a:pt x="11540955" y="1841994"/>
                  <a:pt x="11537642" y="1838904"/>
                  <a:pt x="11531569" y="1837667"/>
                </a:cubicBezTo>
                <a:cubicBezTo>
                  <a:pt x="11530465" y="1831484"/>
                  <a:pt x="11527152" y="1827156"/>
                  <a:pt x="11521078" y="1826538"/>
                </a:cubicBezTo>
                <a:cubicBezTo>
                  <a:pt x="11518318" y="1816026"/>
                  <a:pt x="11507827" y="1819117"/>
                  <a:pt x="11502306" y="1813553"/>
                </a:cubicBezTo>
                <a:lnTo>
                  <a:pt x="11502858" y="1814171"/>
                </a:lnTo>
                <a:cubicBezTo>
                  <a:pt x="11497889" y="1806134"/>
                  <a:pt x="11488503" y="1807988"/>
                  <a:pt x="11481877" y="1802424"/>
                </a:cubicBezTo>
                <a:lnTo>
                  <a:pt x="11482429" y="1802424"/>
                </a:lnTo>
                <a:cubicBezTo>
                  <a:pt x="11478564" y="1795623"/>
                  <a:pt x="11471939" y="1796240"/>
                  <a:pt x="11466418" y="1794385"/>
                </a:cubicBezTo>
                <a:cubicBezTo>
                  <a:pt x="11469454" y="1794694"/>
                  <a:pt x="11472491" y="1795158"/>
                  <a:pt x="11475182" y="1794463"/>
                </a:cubicBezTo>
                <a:lnTo>
                  <a:pt x="11480872" y="1788617"/>
                </a:lnTo>
                <a:lnTo>
                  <a:pt x="11480773" y="1788821"/>
                </a:lnTo>
                <a:lnTo>
                  <a:pt x="11481877" y="1787584"/>
                </a:lnTo>
                <a:lnTo>
                  <a:pt x="11480872" y="1788617"/>
                </a:lnTo>
                <a:lnTo>
                  <a:pt x="11488503" y="1772977"/>
                </a:lnTo>
                <a:cubicBezTo>
                  <a:pt x="11488365" y="1767644"/>
                  <a:pt x="11485742" y="1762234"/>
                  <a:pt x="11481325" y="1756670"/>
                </a:cubicBezTo>
                <a:cubicBezTo>
                  <a:pt x="11479116" y="1759143"/>
                  <a:pt x="11476908" y="1759143"/>
                  <a:pt x="11474699" y="1757288"/>
                </a:cubicBezTo>
                <a:cubicBezTo>
                  <a:pt x="11468626" y="1761616"/>
                  <a:pt x="11460896" y="1762234"/>
                  <a:pt x="11454823" y="1765944"/>
                </a:cubicBezTo>
                <a:cubicBezTo>
                  <a:pt x="11457584" y="1763471"/>
                  <a:pt x="11460344" y="1760378"/>
                  <a:pt x="11462001" y="1756670"/>
                </a:cubicBezTo>
                <a:lnTo>
                  <a:pt x="11459240" y="1753577"/>
                </a:lnTo>
                <a:lnTo>
                  <a:pt x="11461449" y="1749249"/>
                </a:lnTo>
                <a:cubicBezTo>
                  <a:pt x="11453719" y="1715861"/>
                  <a:pt x="11426664" y="1727610"/>
                  <a:pt x="11404579" y="1724517"/>
                </a:cubicBezTo>
                <a:cubicBezTo>
                  <a:pt x="11415622" y="1711534"/>
                  <a:pt x="11428321" y="1704731"/>
                  <a:pt x="11423904" y="1688038"/>
                </a:cubicBezTo>
                <a:cubicBezTo>
                  <a:pt x="11439915" y="1684329"/>
                  <a:pt x="11455375" y="1679999"/>
                  <a:pt x="11471387" y="1676291"/>
                </a:cubicBezTo>
                <a:lnTo>
                  <a:pt x="11471387" y="1676908"/>
                </a:lnTo>
                <a:cubicBezTo>
                  <a:pt x="11472491" y="1676908"/>
                  <a:pt x="11473595" y="1675672"/>
                  <a:pt x="11474699" y="1673817"/>
                </a:cubicBezTo>
                <a:lnTo>
                  <a:pt x="11471459" y="1667768"/>
                </a:lnTo>
                <a:lnTo>
                  <a:pt x="11471939" y="1668252"/>
                </a:lnTo>
                <a:lnTo>
                  <a:pt x="11471387" y="1667634"/>
                </a:lnTo>
                <a:lnTo>
                  <a:pt x="11471459" y="1667768"/>
                </a:lnTo>
                <a:lnTo>
                  <a:pt x="11464278" y="1660523"/>
                </a:lnTo>
                <a:cubicBezTo>
                  <a:pt x="11462829" y="1657895"/>
                  <a:pt x="11463933" y="1655267"/>
                  <a:pt x="11471939" y="1652794"/>
                </a:cubicBezTo>
                <a:lnTo>
                  <a:pt x="11471387" y="1653414"/>
                </a:lnTo>
                <a:cubicBezTo>
                  <a:pt x="11472491" y="1653414"/>
                  <a:pt x="11473595" y="1652176"/>
                  <a:pt x="11474699" y="1649704"/>
                </a:cubicBezTo>
                <a:cubicBezTo>
                  <a:pt x="11475804" y="1647231"/>
                  <a:pt x="11474147" y="1645375"/>
                  <a:pt x="11470834" y="1644139"/>
                </a:cubicBezTo>
                <a:lnTo>
                  <a:pt x="11394641" y="1644139"/>
                </a:lnTo>
                <a:cubicBezTo>
                  <a:pt x="11386359" y="1654032"/>
                  <a:pt x="11380286" y="1649704"/>
                  <a:pt x="11374212" y="1640429"/>
                </a:cubicBezTo>
                <a:cubicBezTo>
                  <a:pt x="11370899" y="1639191"/>
                  <a:pt x="11367587" y="1639811"/>
                  <a:pt x="11364274" y="1641666"/>
                </a:cubicBezTo>
                <a:cubicBezTo>
                  <a:pt x="11363722" y="1640429"/>
                  <a:pt x="11362617" y="1639191"/>
                  <a:pt x="11362065" y="1637338"/>
                </a:cubicBezTo>
                <a:cubicBezTo>
                  <a:pt x="11359857" y="1636101"/>
                  <a:pt x="11357096" y="1634863"/>
                  <a:pt x="11354335" y="1633628"/>
                </a:cubicBezTo>
                <a:cubicBezTo>
                  <a:pt x="11359305" y="1632390"/>
                  <a:pt x="11364826" y="1631155"/>
                  <a:pt x="11369795" y="1630536"/>
                </a:cubicBezTo>
                <a:cubicBezTo>
                  <a:pt x="11379181" y="1629300"/>
                  <a:pt x="11376973" y="1616315"/>
                  <a:pt x="11369795" y="1608896"/>
                </a:cubicBezTo>
                <a:cubicBezTo>
                  <a:pt x="11366482" y="1608896"/>
                  <a:pt x="11363722" y="1608277"/>
                  <a:pt x="11361513" y="1605185"/>
                </a:cubicBezTo>
                <a:cubicBezTo>
                  <a:pt x="11354887" y="1602094"/>
                  <a:pt x="11348814" y="1602094"/>
                  <a:pt x="11342189" y="1605185"/>
                </a:cubicBezTo>
                <a:cubicBezTo>
                  <a:pt x="11331698" y="1607658"/>
                  <a:pt x="11321760" y="1613224"/>
                  <a:pt x="11311269" y="1606423"/>
                </a:cubicBezTo>
                <a:cubicBezTo>
                  <a:pt x="11304644" y="1602094"/>
                  <a:pt x="11296914" y="1602094"/>
                  <a:pt x="11290289" y="1599003"/>
                </a:cubicBezTo>
                <a:cubicBezTo>
                  <a:pt x="11288080" y="1593438"/>
                  <a:pt x="11285319" y="1592820"/>
                  <a:pt x="11282559" y="1595911"/>
                </a:cubicBezTo>
                <a:cubicBezTo>
                  <a:pt x="11282559" y="1595911"/>
                  <a:pt x="11282559" y="1595293"/>
                  <a:pt x="11282007" y="1595293"/>
                </a:cubicBezTo>
                <a:cubicBezTo>
                  <a:pt x="11279246" y="1593438"/>
                  <a:pt x="11276485" y="1592820"/>
                  <a:pt x="11273172" y="1592202"/>
                </a:cubicBezTo>
                <a:lnTo>
                  <a:pt x="11273172" y="1591583"/>
                </a:lnTo>
                <a:cubicBezTo>
                  <a:pt x="11273172" y="1589110"/>
                  <a:pt x="11271516" y="1587874"/>
                  <a:pt x="11268203" y="1587254"/>
                </a:cubicBezTo>
                <a:cubicBezTo>
                  <a:pt x="11265995" y="1589110"/>
                  <a:pt x="11263234" y="1589110"/>
                  <a:pt x="11261025" y="1587254"/>
                </a:cubicBezTo>
                <a:cubicBezTo>
                  <a:pt x="11257713" y="1581691"/>
                  <a:pt x="11255504" y="1574889"/>
                  <a:pt x="11249983" y="1571179"/>
                </a:cubicBezTo>
                <a:cubicBezTo>
                  <a:pt x="11249431" y="1571179"/>
                  <a:pt x="11248879" y="1571179"/>
                  <a:pt x="11248327" y="1570561"/>
                </a:cubicBezTo>
                <a:cubicBezTo>
                  <a:pt x="11248879" y="1568706"/>
                  <a:pt x="11249431" y="1566233"/>
                  <a:pt x="11249983" y="1564378"/>
                </a:cubicBezTo>
                <a:cubicBezTo>
                  <a:pt x="11253848" y="1563142"/>
                  <a:pt x="11257161" y="1561287"/>
                  <a:pt x="11261025" y="1560049"/>
                </a:cubicBezTo>
                <a:cubicBezTo>
                  <a:pt x="11277037" y="1553248"/>
                  <a:pt x="11295810" y="1564378"/>
                  <a:pt x="11311269" y="1552012"/>
                </a:cubicBezTo>
                <a:lnTo>
                  <a:pt x="11309613" y="1550776"/>
                </a:lnTo>
                <a:cubicBezTo>
                  <a:pt x="11314030" y="1551394"/>
                  <a:pt x="11317895" y="1552012"/>
                  <a:pt x="11322312" y="1552630"/>
                </a:cubicBezTo>
                <a:cubicBezTo>
                  <a:pt x="11325625" y="1546447"/>
                  <a:pt x="11326729" y="1540883"/>
                  <a:pt x="11325073" y="1535317"/>
                </a:cubicBezTo>
                <a:cubicBezTo>
                  <a:pt x="11327833" y="1533463"/>
                  <a:pt x="11330042" y="1531608"/>
                  <a:pt x="11331698" y="1529135"/>
                </a:cubicBezTo>
                <a:cubicBezTo>
                  <a:pt x="11341637" y="1524189"/>
                  <a:pt x="11351023" y="1527280"/>
                  <a:pt x="11360409" y="1529753"/>
                </a:cubicBezTo>
                <a:cubicBezTo>
                  <a:pt x="11365930" y="1523570"/>
                  <a:pt x="11376973" y="1526662"/>
                  <a:pt x="11380286" y="1516151"/>
                </a:cubicBezTo>
                <a:cubicBezTo>
                  <a:pt x="11385255" y="1513368"/>
                  <a:pt x="11391052" y="1513677"/>
                  <a:pt x="11396642" y="1513291"/>
                </a:cubicBezTo>
                <a:lnTo>
                  <a:pt x="11410630" y="1506782"/>
                </a:lnTo>
                <a:lnTo>
                  <a:pt x="11410653" y="1506876"/>
                </a:lnTo>
                <a:lnTo>
                  <a:pt x="11411757" y="1506258"/>
                </a:lnTo>
                <a:lnTo>
                  <a:pt x="11410630" y="1506782"/>
                </a:lnTo>
                <a:lnTo>
                  <a:pt x="11407366" y="1493244"/>
                </a:lnTo>
                <a:cubicBezTo>
                  <a:pt x="11400611" y="1486085"/>
                  <a:pt x="11385392" y="1494665"/>
                  <a:pt x="11379181" y="1485854"/>
                </a:cubicBezTo>
                <a:cubicBezTo>
                  <a:pt x="11359857" y="1487709"/>
                  <a:pt x="11340532" y="1488327"/>
                  <a:pt x="11321208" y="1483999"/>
                </a:cubicBezTo>
                <a:cubicBezTo>
                  <a:pt x="11307956" y="1474106"/>
                  <a:pt x="11291393" y="1483999"/>
                  <a:pt x="11278142" y="1474725"/>
                </a:cubicBezTo>
                <a:cubicBezTo>
                  <a:pt x="11275381" y="1476580"/>
                  <a:pt x="11272620" y="1475961"/>
                  <a:pt x="11270964" y="1472870"/>
                </a:cubicBezTo>
                <a:cubicBezTo>
                  <a:pt x="11264338" y="1467305"/>
                  <a:pt x="11255504" y="1467923"/>
                  <a:pt x="11248327" y="1463595"/>
                </a:cubicBezTo>
                <a:cubicBezTo>
                  <a:pt x="11245014" y="1465450"/>
                  <a:pt x="11242805" y="1464832"/>
                  <a:pt x="11240597" y="1461740"/>
                </a:cubicBezTo>
                <a:cubicBezTo>
                  <a:pt x="11214095" y="1449374"/>
                  <a:pt x="11184832" y="1464832"/>
                  <a:pt x="11158330" y="1452466"/>
                </a:cubicBezTo>
                <a:lnTo>
                  <a:pt x="11159434" y="1453084"/>
                </a:lnTo>
                <a:cubicBezTo>
                  <a:pt x="11119129" y="1440718"/>
                  <a:pt x="11079375" y="1443191"/>
                  <a:pt x="11039070" y="1451848"/>
                </a:cubicBezTo>
                <a:cubicBezTo>
                  <a:pt x="11032444" y="1456794"/>
                  <a:pt x="11025819" y="1456176"/>
                  <a:pt x="11018641" y="1451848"/>
                </a:cubicBezTo>
                <a:cubicBezTo>
                  <a:pt x="11012567" y="1445665"/>
                  <a:pt x="11004286" y="1445665"/>
                  <a:pt x="10997108" y="1443191"/>
                </a:cubicBezTo>
                <a:cubicBezTo>
                  <a:pt x="10993243" y="1433299"/>
                  <a:pt x="10983857" y="1435153"/>
                  <a:pt x="10977231" y="1430825"/>
                </a:cubicBezTo>
                <a:cubicBezTo>
                  <a:pt x="10957907" y="1414750"/>
                  <a:pt x="10934165" y="1430825"/>
                  <a:pt x="10914289" y="1419078"/>
                </a:cubicBezTo>
                <a:cubicBezTo>
                  <a:pt x="10908215" y="1421551"/>
                  <a:pt x="10902694" y="1420314"/>
                  <a:pt x="10897725" y="1417223"/>
                </a:cubicBezTo>
                <a:cubicBezTo>
                  <a:pt x="10888338" y="1409185"/>
                  <a:pt x="10875088" y="1415986"/>
                  <a:pt x="10865701" y="1407330"/>
                </a:cubicBezTo>
                <a:cubicBezTo>
                  <a:pt x="10862389" y="1409185"/>
                  <a:pt x="10859628" y="1408567"/>
                  <a:pt x="10857419" y="1405475"/>
                </a:cubicBezTo>
                <a:cubicBezTo>
                  <a:pt x="10850242" y="1400529"/>
                  <a:pt x="10841408" y="1399910"/>
                  <a:pt x="10833126" y="1396819"/>
                </a:cubicBezTo>
                <a:lnTo>
                  <a:pt x="10829813" y="1398055"/>
                </a:lnTo>
                <a:lnTo>
                  <a:pt x="10827052" y="1394964"/>
                </a:lnTo>
                <a:cubicBezTo>
                  <a:pt x="10818218" y="1385071"/>
                  <a:pt x="10804415" y="1393109"/>
                  <a:pt x="10795029" y="1384453"/>
                </a:cubicBezTo>
                <a:cubicBezTo>
                  <a:pt x="10791716" y="1386308"/>
                  <a:pt x="10788955" y="1385689"/>
                  <a:pt x="10786747" y="1382598"/>
                </a:cubicBezTo>
                <a:cubicBezTo>
                  <a:pt x="10776809" y="1375178"/>
                  <a:pt x="10764109" y="1381361"/>
                  <a:pt x="10754171" y="1373323"/>
                </a:cubicBezTo>
                <a:cubicBezTo>
                  <a:pt x="10748098" y="1372705"/>
                  <a:pt x="10742577" y="1372087"/>
                  <a:pt x="10736503" y="1371469"/>
                </a:cubicBezTo>
                <a:cubicBezTo>
                  <a:pt x="10715522" y="1360339"/>
                  <a:pt x="10691781" y="1372087"/>
                  <a:pt x="10670248" y="1362194"/>
                </a:cubicBezTo>
                <a:cubicBezTo>
                  <a:pt x="10625525" y="1362194"/>
                  <a:pt x="10581355" y="1362812"/>
                  <a:pt x="10536633" y="1362812"/>
                </a:cubicBezTo>
                <a:cubicBezTo>
                  <a:pt x="10528903" y="1362194"/>
                  <a:pt x="10521173" y="1361576"/>
                  <a:pt x="10513443" y="1360339"/>
                </a:cubicBezTo>
                <a:cubicBezTo>
                  <a:pt x="10510683" y="1364667"/>
                  <a:pt x="10507370" y="1368377"/>
                  <a:pt x="10504057" y="1372705"/>
                </a:cubicBezTo>
                <a:cubicBezTo>
                  <a:pt x="10502401" y="1376415"/>
                  <a:pt x="10500744" y="1380125"/>
                  <a:pt x="10499088" y="1383216"/>
                </a:cubicBezTo>
                <a:lnTo>
                  <a:pt x="10501848" y="1384453"/>
                </a:lnTo>
                <a:lnTo>
                  <a:pt x="10505161" y="1383216"/>
                </a:lnTo>
                <a:cubicBezTo>
                  <a:pt x="10504057" y="1386926"/>
                  <a:pt x="10504609" y="1389399"/>
                  <a:pt x="10505161" y="1391254"/>
                </a:cubicBezTo>
                <a:cubicBezTo>
                  <a:pt x="10480867" y="1401147"/>
                  <a:pt x="10452709" y="1404857"/>
                  <a:pt x="10442771" y="1438863"/>
                </a:cubicBezTo>
                <a:cubicBezTo>
                  <a:pt x="10440562" y="1441955"/>
                  <a:pt x="10438353" y="1442573"/>
                  <a:pt x="10435593" y="1440718"/>
                </a:cubicBezTo>
                <a:cubicBezTo>
                  <a:pt x="10430071" y="1442573"/>
                  <a:pt x="10426207" y="1446283"/>
                  <a:pt x="10423998" y="1451848"/>
                </a:cubicBezTo>
                <a:cubicBezTo>
                  <a:pt x="10420686" y="1455248"/>
                  <a:pt x="10418753" y="1458649"/>
                  <a:pt x="10418891" y="1461817"/>
                </a:cubicBezTo>
                <a:lnTo>
                  <a:pt x="10425711" y="1469815"/>
                </a:lnTo>
                <a:lnTo>
                  <a:pt x="10425655" y="1469778"/>
                </a:lnTo>
                <a:lnTo>
                  <a:pt x="10426207" y="1470397"/>
                </a:lnTo>
                <a:lnTo>
                  <a:pt x="10425711" y="1469815"/>
                </a:lnTo>
                <a:lnTo>
                  <a:pt x="10433928" y="1475313"/>
                </a:lnTo>
                <a:cubicBezTo>
                  <a:pt x="10435869" y="1479632"/>
                  <a:pt x="10422204" y="1480907"/>
                  <a:pt x="10423446" y="1484617"/>
                </a:cubicBezTo>
                <a:lnTo>
                  <a:pt x="10423998" y="1484617"/>
                </a:lnTo>
                <a:cubicBezTo>
                  <a:pt x="10417373" y="1489564"/>
                  <a:pt x="10420686" y="1500693"/>
                  <a:pt x="10413508" y="1504403"/>
                </a:cubicBezTo>
                <a:cubicBezTo>
                  <a:pt x="10411851" y="1508113"/>
                  <a:pt x="10409091" y="1509349"/>
                  <a:pt x="10405226" y="1507495"/>
                </a:cubicBezTo>
                <a:cubicBezTo>
                  <a:pt x="10393631" y="1515532"/>
                  <a:pt x="10381484" y="1513059"/>
                  <a:pt x="10369890" y="1508113"/>
                </a:cubicBezTo>
                <a:cubicBezTo>
                  <a:pt x="10362712" y="1508113"/>
                  <a:pt x="10354982" y="1508731"/>
                  <a:pt x="10347804" y="1508731"/>
                </a:cubicBezTo>
                <a:cubicBezTo>
                  <a:pt x="10337866" y="1509968"/>
                  <a:pt x="10337866" y="1517387"/>
                  <a:pt x="10338970" y="1525425"/>
                </a:cubicBezTo>
                <a:cubicBezTo>
                  <a:pt x="10340075" y="1527280"/>
                  <a:pt x="10341179" y="1528517"/>
                  <a:pt x="10342283" y="1529753"/>
                </a:cubicBezTo>
                <a:cubicBezTo>
                  <a:pt x="10340075" y="1533463"/>
                  <a:pt x="10341179" y="1536555"/>
                  <a:pt x="10344492" y="1540264"/>
                </a:cubicBezTo>
                <a:cubicBezTo>
                  <a:pt x="10357191" y="1540883"/>
                  <a:pt x="10370442" y="1542119"/>
                  <a:pt x="10383141" y="1542738"/>
                </a:cubicBezTo>
                <a:cubicBezTo>
                  <a:pt x="10385349" y="1547066"/>
                  <a:pt x="10390318" y="1545829"/>
                  <a:pt x="10394735" y="1546447"/>
                </a:cubicBezTo>
                <a:lnTo>
                  <a:pt x="10395287" y="1547066"/>
                </a:lnTo>
                <a:cubicBezTo>
                  <a:pt x="10391422" y="1552012"/>
                  <a:pt x="10388110" y="1557577"/>
                  <a:pt x="10383693" y="1561905"/>
                </a:cubicBezTo>
                <a:cubicBezTo>
                  <a:pt x="10375411" y="1566851"/>
                  <a:pt x="10367129" y="1566233"/>
                  <a:pt x="10358295" y="1564996"/>
                </a:cubicBezTo>
                <a:lnTo>
                  <a:pt x="10344452" y="1575729"/>
                </a:lnTo>
                <a:lnTo>
                  <a:pt x="10334070" y="1579603"/>
                </a:lnTo>
                <a:cubicBezTo>
                  <a:pt x="10330274" y="1580608"/>
                  <a:pt x="10326548" y="1581690"/>
                  <a:pt x="10323511" y="1584164"/>
                </a:cubicBezTo>
                <a:cubicBezTo>
                  <a:pt x="10289831" y="1590347"/>
                  <a:pt x="10256151" y="1589110"/>
                  <a:pt x="10222471" y="1584164"/>
                </a:cubicBezTo>
                <a:cubicBezTo>
                  <a:pt x="10220263" y="1582309"/>
                  <a:pt x="10217502" y="1580454"/>
                  <a:pt x="10215294" y="1578599"/>
                </a:cubicBezTo>
                <a:lnTo>
                  <a:pt x="10215294" y="1577980"/>
                </a:lnTo>
                <a:cubicBezTo>
                  <a:pt x="10218054" y="1577980"/>
                  <a:pt x="10220263" y="1577362"/>
                  <a:pt x="10223023" y="1574889"/>
                </a:cubicBezTo>
                <a:lnTo>
                  <a:pt x="10223575" y="1574271"/>
                </a:lnTo>
                <a:cubicBezTo>
                  <a:pt x="10226336" y="1569943"/>
                  <a:pt x="10229649" y="1565615"/>
                  <a:pt x="10232409" y="1560668"/>
                </a:cubicBezTo>
                <a:cubicBezTo>
                  <a:pt x="10203699" y="1545211"/>
                  <a:pt x="10173884" y="1551394"/>
                  <a:pt x="10144069" y="1553867"/>
                </a:cubicBezTo>
                <a:cubicBezTo>
                  <a:pt x="10140756" y="1553248"/>
                  <a:pt x="10136891" y="1552630"/>
                  <a:pt x="10133579" y="1552012"/>
                </a:cubicBezTo>
                <a:cubicBezTo>
                  <a:pt x="10129714" y="1556959"/>
                  <a:pt x="10125849" y="1561287"/>
                  <a:pt x="10123640" y="1550776"/>
                </a:cubicBezTo>
                <a:cubicBezTo>
                  <a:pt x="10119775" y="1550776"/>
                  <a:pt x="10115910" y="1551394"/>
                  <a:pt x="10112045" y="1551394"/>
                </a:cubicBezTo>
                <a:cubicBezTo>
                  <a:pt x="10113150" y="1548302"/>
                  <a:pt x="10113150" y="1545211"/>
                  <a:pt x="10113150" y="1541501"/>
                </a:cubicBezTo>
                <a:cubicBezTo>
                  <a:pt x="10125849" y="1540883"/>
                  <a:pt x="10139100" y="1540264"/>
                  <a:pt x="10151799" y="1539646"/>
                </a:cubicBezTo>
                <a:cubicBezTo>
                  <a:pt x="10157872" y="1533463"/>
                  <a:pt x="10166706" y="1534700"/>
                  <a:pt x="10172780" y="1529753"/>
                </a:cubicBezTo>
                <a:lnTo>
                  <a:pt x="10173332" y="1529135"/>
                </a:lnTo>
                <a:cubicBezTo>
                  <a:pt x="10170571" y="1501930"/>
                  <a:pt x="10155111" y="1513678"/>
                  <a:pt x="10142412" y="1516151"/>
                </a:cubicBezTo>
                <a:cubicBezTo>
                  <a:pt x="10139100" y="1517387"/>
                  <a:pt x="10135787" y="1518006"/>
                  <a:pt x="10132474" y="1519242"/>
                </a:cubicBezTo>
                <a:cubicBezTo>
                  <a:pt x="10130818" y="1516151"/>
                  <a:pt x="10128057" y="1514296"/>
                  <a:pt x="10125297" y="1513678"/>
                </a:cubicBezTo>
                <a:cubicBezTo>
                  <a:pt x="10125849" y="1511204"/>
                  <a:pt x="10125297" y="1508731"/>
                  <a:pt x="10123088" y="1506258"/>
                </a:cubicBezTo>
                <a:cubicBezTo>
                  <a:pt x="10117015" y="1502548"/>
                  <a:pt x="10110941" y="1499457"/>
                  <a:pt x="10104868" y="1495747"/>
                </a:cubicBezTo>
                <a:cubicBezTo>
                  <a:pt x="10100451" y="1497602"/>
                  <a:pt x="10096586" y="1501312"/>
                  <a:pt x="10092721" y="1504403"/>
                </a:cubicBezTo>
                <a:cubicBezTo>
                  <a:pt x="10091065" y="1507495"/>
                  <a:pt x="10088304" y="1508113"/>
                  <a:pt x="10085543" y="1507495"/>
                </a:cubicBezTo>
                <a:cubicBezTo>
                  <a:pt x="10083887" y="1507495"/>
                  <a:pt x="10082230" y="1508113"/>
                  <a:pt x="10080574" y="1509349"/>
                </a:cubicBezTo>
                <a:cubicBezTo>
                  <a:pt x="10079470" y="1510586"/>
                  <a:pt x="10079470" y="1511823"/>
                  <a:pt x="10080022" y="1513059"/>
                </a:cubicBezTo>
                <a:cubicBezTo>
                  <a:pt x="10079470" y="1513059"/>
                  <a:pt x="10079470" y="1513059"/>
                  <a:pt x="10078918" y="1512441"/>
                </a:cubicBezTo>
                <a:cubicBezTo>
                  <a:pt x="10072844" y="1512441"/>
                  <a:pt x="10067323" y="1511204"/>
                  <a:pt x="10062906" y="1516769"/>
                </a:cubicBezTo>
                <a:cubicBezTo>
                  <a:pt x="10061802" y="1514296"/>
                  <a:pt x="10059041" y="1512441"/>
                  <a:pt x="10054624" y="1511823"/>
                </a:cubicBezTo>
                <a:cubicBezTo>
                  <a:pt x="10033643" y="1509349"/>
                  <a:pt x="10011558" y="1518006"/>
                  <a:pt x="9991129" y="1506258"/>
                </a:cubicBezTo>
                <a:lnTo>
                  <a:pt x="9991681" y="1506258"/>
                </a:lnTo>
                <a:cubicBezTo>
                  <a:pt x="9987264" y="1500693"/>
                  <a:pt x="9982847" y="1495129"/>
                  <a:pt x="9977326" y="1490800"/>
                </a:cubicBezTo>
                <a:cubicBezTo>
                  <a:pt x="9982847" y="1487091"/>
                  <a:pt x="9985608" y="1481526"/>
                  <a:pt x="9981191" y="1471633"/>
                </a:cubicBezTo>
                <a:cubicBezTo>
                  <a:pt x="9977878" y="1472251"/>
                  <a:pt x="9974565" y="1471015"/>
                  <a:pt x="9971253" y="1469160"/>
                </a:cubicBezTo>
                <a:cubicBezTo>
                  <a:pt x="9948063" y="1459885"/>
                  <a:pt x="9922113" y="1472870"/>
                  <a:pt x="9898924" y="1461122"/>
                </a:cubicBezTo>
                <a:cubicBezTo>
                  <a:pt x="9889537" y="1460504"/>
                  <a:pt x="9879599" y="1459267"/>
                  <a:pt x="9870213" y="1458649"/>
                </a:cubicBezTo>
                <a:cubicBezTo>
                  <a:pt x="9864140" y="1454939"/>
                  <a:pt x="9858066" y="1454321"/>
                  <a:pt x="9852545" y="1458649"/>
                </a:cubicBezTo>
                <a:cubicBezTo>
                  <a:pt x="9850888" y="1458031"/>
                  <a:pt x="9849784" y="1456794"/>
                  <a:pt x="9848128" y="1456176"/>
                </a:cubicBezTo>
                <a:cubicBezTo>
                  <a:pt x="9834877" y="1453084"/>
                  <a:pt x="9819969" y="1458649"/>
                  <a:pt x="9807270" y="1450611"/>
                </a:cubicBezTo>
                <a:cubicBezTo>
                  <a:pt x="9787946" y="1452466"/>
                  <a:pt x="9768069" y="1453702"/>
                  <a:pt x="9748745" y="1448756"/>
                </a:cubicBezTo>
                <a:cubicBezTo>
                  <a:pt x="9735493" y="1442573"/>
                  <a:pt x="9722242" y="1442573"/>
                  <a:pt x="9708439" y="1448756"/>
                </a:cubicBezTo>
                <a:lnTo>
                  <a:pt x="9697949" y="1448756"/>
                </a:lnTo>
                <a:cubicBezTo>
                  <a:pt x="9691875" y="1443810"/>
                  <a:pt x="9683041" y="1445665"/>
                  <a:pt x="9677520" y="1439482"/>
                </a:cubicBezTo>
                <a:cubicBezTo>
                  <a:pt x="9668686" y="1429589"/>
                  <a:pt x="9654883" y="1438245"/>
                  <a:pt x="9646049" y="1428352"/>
                </a:cubicBezTo>
                <a:cubicBezTo>
                  <a:pt x="9642736" y="1430207"/>
                  <a:pt x="9639423" y="1430207"/>
                  <a:pt x="9636662" y="1427116"/>
                </a:cubicBezTo>
                <a:cubicBezTo>
                  <a:pt x="9613473" y="1421551"/>
                  <a:pt x="9589731" y="1417841"/>
                  <a:pt x="9567094" y="1428970"/>
                </a:cubicBezTo>
                <a:cubicBezTo>
                  <a:pt x="9558812" y="1436390"/>
                  <a:pt x="9550530" y="1432680"/>
                  <a:pt x="9542248" y="1429589"/>
                </a:cubicBezTo>
                <a:lnTo>
                  <a:pt x="9538936" y="1430825"/>
                </a:lnTo>
                <a:lnTo>
                  <a:pt x="9536175" y="1427734"/>
                </a:lnTo>
                <a:cubicBezTo>
                  <a:pt x="9519059" y="1415986"/>
                  <a:pt x="9498630" y="1427734"/>
                  <a:pt x="9481514" y="1417841"/>
                </a:cubicBezTo>
                <a:cubicBezTo>
                  <a:pt x="9442313" y="1419696"/>
                  <a:pt x="9403664" y="1420314"/>
                  <a:pt x="9365015" y="1415986"/>
                </a:cubicBezTo>
                <a:cubicBezTo>
                  <a:pt x="9300416" y="1405475"/>
                  <a:pt x="9235265" y="1411658"/>
                  <a:pt x="9170666" y="1412276"/>
                </a:cubicBezTo>
                <a:cubicBezTo>
                  <a:pt x="9064105" y="1412895"/>
                  <a:pt x="8957544" y="1406093"/>
                  <a:pt x="8850983" y="1415986"/>
                </a:cubicBezTo>
                <a:cubicBezTo>
                  <a:pt x="8828898" y="1416604"/>
                  <a:pt x="8807365" y="1417841"/>
                  <a:pt x="8785280" y="1418459"/>
                </a:cubicBezTo>
                <a:cubicBezTo>
                  <a:pt x="8767611" y="1427734"/>
                  <a:pt x="8747183" y="1415986"/>
                  <a:pt x="8730067" y="1428352"/>
                </a:cubicBezTo>
                <a:cubicBezTo>
                  <a:pt x="8722889" y="1431444"/>
                  <a:pt x="8717920" y="1437627"/>
                  <a:pt x="8713503" y="1443810"/>
                </a:cubicBezTo>
                <a:lnTo>
                  <a:pt x="8711294" y="1441336"/>
                </a:lnTo>
                <a:cubicBezTo>
                  <a:pt x="8711846" y="1440718"/>
                  <a:pt x="8712399" y="1439482"/>
                  <a:pt x="8712399" y="1438863"/>
                </a:cubicBezTo>
                <a:cubicBezTo>
                  <a:pt x="8708534" y="1412895"/>
                  <a:pt x="8686448" y="1428352"/>
                  <a:pt x="8675406" y="1418459"/>
                </a:cubicBezTo>
                <a:cubicBezTo>
                  <a:pt x="8652769" y="1420314"/>
                  <a:pt x="8630684" y="1420933"/>
                  <a:pt x="8608598" y="1415986"/>
                </a:cubicBezTo>
                <a:cubicBezTo>
                  <a:pt x="8589274" y="1407330"/>
                  <a:pt x="8569397" y="1412276"/>
                  <a:pt x="8549521" y="1411658"/>
                </a:cubicBezTo>
                <a:cubicBezTo>
                  <a:pt x="8479952" y="1408567"/>
                  <a:pt x="8410384" y="1417223"/>
                  <a:pt x="8341368" y="1407330"/>
                </a:cubicBezTo>
                <a:cubicBezTo>
                  <a:pt x="8330877" y="1412895"/>
                  <a:pt x="8320939" y="1409185"/>
                  <a:pt x="8310449" y="1407330"/>
                </a:cubicBezTo>
                <a:cubicBezTo>
                  <a:pt x="8304927" y="1409185"/>
                  <a:pt x="8299406" y="1410421"/>
                  <a:pt x="8293885" y="1408567"/>
                </a:cubicBezTo>
                <a:cubicBezTo>
                  <a:pt x="8286155" y="1394964"/>
                  <a:pt x="8275665" y="1401147"/>
                  <a:pt x="8265174" y="1404238"/>
                </a:cubicBezTo>
                <a:lnTo>
                  <a:pt x="8266278" y="1407948"/>
                </a:lnTo>
                <a:lnTo>
                  <a:pt x="8234807" y="1404238"/>
                </a:lnTo>
                <a:cubicBezTo>
                  <a:pt x="8218243" y="1395582"/>
                  <a:pt x="8198919" y="1407330"/>
                  <a:pt x="8182907" y="1395582"/>
                </a:cubicBezTo>
                <a:lnTo>
                  <a:pt x="8166343" y="1395582"/>
                </a:lnTo>
                <a:cubicBezTo>
                  <a:pt x="8159165" y="1400529"/>
                  <a:pt x="8150331" y="1399910"/>
                  <a:pt x="8143706" y="1404857"/>
                </a:cubicBezTo>
                <a:lnTo>
                  <a:pt x="8142601" y="1405475"/>
                </a:lnTo>
                <a:cubicBezTo>
                  <a:pt x="8139841" y="1415986"/>
                  <a:pt x="8144258" y="1420314"/>
                  <a:pt x="8153644" y="1419078"/>
                </a:cubicBezTo>
                <a:lnTo>
                  <a:pt x="8184563" y="1419078"/>
                </a:lnTo>
                <a:cubicBezTo>
                  <a:pt x="8201127" y="1427734"/>
                  <a:pt x="8219900" y="1415986"/>
                  <a:pt x="8235911" y="1427734"/>
                </a:cubicBezTo>
                <a:cubicBezTo>
                  <a:pt x="8242537" y="1428352"/>
                  <a:pt x="8248610" y="1429589"/>
                  <a:pt x="8255236" y="1430207"/>
                </a:cubicBezTo>
                <a:cubicBezTo>
                  <a:pt x="8259101" y="1432680"/>
                  <a:pt x="8261861" y="1432680"/>
                  <a:pt x="8264070" y="1429589"/>
                </a:cubicBezTo>
                <a:cubicBezTo>
                  <a:pt x="8274008" y="1437627"/>
                  <a:pt x="8287259" y="1429589"/>
                  <a:pt x="8296645" y="1438863"/>
                </a:cubicBezTo>
                <a:cubicBezTo>
                  <a:pt x="8303271" y="1439482"/>
                  <a:pt x="8309344" y="1440100"/>
                  <a:pt x="8315970" y="1440718"/>
                </a:cubicBezTo>
                <a:cubicBezTo>
                  <a:pt x="8347441" y="1451229"/>
                  <a:pt x="8380017" y="1441955"/>
                  <a:pt x="8415353" y="1445665"/>
                </a:cubicBezTo>
                <a:cubicBezTo>
                  <a:pt x="8393268" y="1450611"/>
                  <a:pt x="8371735" y="1443191"/>
                  <a:pt x="8355723" y="1460504"/>
                </a:cubicBezTo>
                <a:cubicBezTo>
                  <a:pt x="8347441" y="1464832"/>
                  <a:pt x="8338607" y="1464832"/>
                  <a:pt x="8329221" y="1463595"/>
                </a:cubicBezTo>
                <a:cubicBezTo>
                  <a:pt x="8320387" y="1467305"/>
                  <a:pt x="8311553" y="1469160"/>
                  <a:pt x="8302719" y="1463595"/>
                </a:cubicBezTo>
                <a:cubicBezTo>
                  <a:pt x="8277321" y="1463595"/>
                  <a:pt x="8251923" y="1464214"/>
                  <a:pt x="8226525" y="1464214"/>
                </a:cubicBezTo>
                <a:cubicBezTo>
                  <a:pt x="8212722" y="1463595"/>
                  <a:pt x="8198919" y="1462977"/>
                  <a:pt x="8185668" y="1462977"/>
                </a:cubicBezTo>
                <a:cubicBezTo>
                  <a:pt x="8178490" y="1470397"/>
                  <a:pt x="8178490" y="1477816"/>
                  <a:pt x="8185668" y="1485236"/>
                </a:cubicBezTo>
                <a:cubicBezTo>
                  <a:pt x="8196158" y="1484617"/>
                  <a:pt x="8206096" y="1484617"/>
                  <a:pt x="8216587" y="1483999"/>
                </a:cubicBezTo>
                <a:cubicBezTo>
                  <a:pt x="8222660" y="1485236"/>
                  <a:pt x="8228734" y="1485854"/>
                  <a:pt x="8235359" y="1487091"/>
                </a:cubicBezTo>
                <a:cubicBezTo>
                  <a:pt x="8249714" y="1495129"/>
                  <a:pt x="8266278" y="1487709"/>
                  <a:pt x="8280082" y="1495129"/>
                </a:cubicBezTo>
                <a:cubicBezTo>
                  <a:pt x="8292228" y="1493274"/>
                  <a:pt x="8303823" y="1493274"/>
                  <a:pt x="8315418" y="1497602"/>
                </a:cubicBezTo>
                <a:cubicBezTo>
                  <a:pt x="8326460" y="1506876"/>
                  <a:pt x="8338055" y="1508731"/>
                  <a:pt x="8349650" y="1508113"/>
                </a:cubicBezTo>
                <a:lnTo>
                  <a:pt x="8348546" y="1508113"/>
                </a:lnTo>
                <a:cubicBezTo>
                  <a:pt x="8301062" y="1521715"/>
                  <a:pt x="8249714" y="1497602"/>
                  <a:pt x="8204440" y="1527898"/>
                </a:cubicBezTo>
                <a:cubicBezTo>
                  <a:pt x="8199471" y="1533463"/>
                  <a:pt x="8193949" y="1534081"/>
                  <a:pt x="8187876" y="1531608"/>
                </a:cubicBezTo>
                <a:cubicBezTo>
                  <a:pt x="8174073" y="1540264"/>
                  <a:pt x="8158061" y="1531608"/>
                  <a:pt x="8144258" y="1540264"/>
                </a:cubicBezTo>
                <a:cubicBezTo>
                  <a:pt x="8138737" y="1541501"/>
                  <a:pt x="8133215" y="1542119"/>
                  <a:pt x="8127694" y="1543356"/>
                </a:cubicBezTo>
                <a:cubicBezTo>
                  <a:pt x="8122173" y="1588492"/>
                  <a:pt x="8150331" y="1580454"/>
                  <a:pt x="8172416" y="1581072"/>
                </a:cubicBezTo>
                <a:cubicBezTo>
                  <a:pt x="8172416" y="1582927"/>
                  <a:pt x="8172969" y="1585400"/>
                  <a:pt x="8173521" y="1587254"/>
                </a:cubicBezTo>
                <a:cubicBezTo>
                  <a:pt x="8201127" y="1586637"/>
                  <a:pt x="8228181" y="1592820"/>
                  <a:pt x="8255788" y="1586019"/>
                </a:cubicBezTo>
                <a:lnTo>
                  <a:pt x="8254132" y="1588492"/>
                </a:lnTo>
                <a:cubicBezTo>
                  <a:pt x="8271800" y="1598384"/>
                  <a:pt x="8291676" y="1587874"/>
                  <a:pt x="8309344" y="1597148"/>
                </a:cubicBezTo>
                <a:cubicBezTo>
                  <a:pt x="8314314" y="1597766"/>
                  <a:pt x="8319835" y="1599003"/>
                  <a:pt x="8324804" y="1599621"/>
                </a:cubicBezTo>
                <a:cubicBezTo>
                  <a:pt x="8335847" y="1607658"/>
                  <a:pt x="8331982" y="1613224"/>
                  <a:pt x="8322595" y="1617552"/>
                </a:cubicBezTo>
                <a:cubicBezTo>
                  <a:pt x="8320939" y="1619407"/>
                  <a:pt x="8319283" y="1620643"/>
                  <a:pt x="8317074" y="1621880"/>
                </a:cubicBezTo>
                <a:lnTo>
                  <a:pt x="8314314" y="1621880"/>
                </a:lnTo>
                <a:cubicBezTo>
                  <a:pt x="8312105" y="1620025"/>
                  <a:pt x="8309344" y="1619407"/>
                  <a:pt x="8306032" y="1620025"/>
                </a:cubicBezTo>
                <a:cubicBezTo>
                  <a:pt x="8304375" y="1617552"/>
                  <a:pt x="8302719" y="1614459"/>
                  <a:pt x="8301615" y="1611986"/>
                </a:cubicBezTo>
                <a:cubicBezTo>
                  <a:pt x="8296093" y="1611369"/>
                  <a:pt x="8290572" y="1610751"/>
                  <a:pt x="8285603" y="1610751"/>
                </a:cubicBezTo>
                <a:cubicBezTo>
                  <a:pt x="8283946" y="1613842"/>
                  <a:pt x="8283394" y="1616934"/>
                  <a:pt x="8283946" y="1620643"/>
                </a:cubicBezTo>
                <a:cubicBezTo>
                  <a:pt x="8277873" y="1621261"/>
                  <a:pt x="8271800" y="1621880"/>
                  <a:pt x="8265174" y="1621880"/>
                </a:cubicBezTo>
                <a:cubicBezTo>
                  <a:pt x="8266830" y="1626826"/>
                  <a:pt x="8269591" y="1629917"/>
                  <a:pt x="8272904" y="1631155"/>
                </a:cubicBezTo>
                <a:cubicBezTo>
                  <a:pt x="8262966" y="1633628"/>
                  <a:pt x="8253027" y="1637338"/>
                  <a:pt x="8242537" y="1635483"/>
                </a:cubicBezTo>
                <a:lnTo>
                  <a:pt x="8243641" y="1634863"/>
                </a:lnTo>
                <a:cubicBezTo>
                  <a:pt x="8217691" y="1620025"/>
                  <a:pt x="8190637" y="1624972"/>
                  <a:pt x="8164134" y="1632390"/>
                </a:cubicBezTo>
                <a:lnTo>
                  <a:pt x="8161374" y="1635483"/>
                </a:lnTo>
                <a:lnTo>
                  <a:pt x="8157509" y="1634245"/>
                </a:lnTo>
                <a:cubicBezTo>
                  <a:pt x="8149779" y="1637956"/>
                  <a:pt x="8140945" y="1637956"/>
                  <a:pt x="8133767" y="1642902"/>
                </a:cubicBezTo>
                <a:cubicBezTo>
                  <a:pt x="8128798" y="1646612"/>
                  <a:pt x="8123829" y="1647848"/>
                  <a:pt x="8117756" y="1645993"/>
                </a:cubicBezTo>
                <a:cubicBezTo>
                  <a:pt x="8096775" y="1658360"/>
                  <a:pt x="8077450" y="1672580"/>
                  <a:pt x="8055365" y="1682474"/>
                </a:cubicBezTo>
                <a:lnTo>
                  <a:pt x="8055917" y="1681854"/>
                </a:lnTo>
                <a:cubicBezTo>
                  <a:pt x="8049844" y="1679999"/>
                  <a:pt x="8046531" y="1685565"/>
                  <a:pt x="8042666" y="1689275"/>
                </a:cubicBezTo>
                <a:lnTo>
                  <a:pt x="8032728" y="1689275"/>
                </a:lnTo>
                <a:cubicBezTo>
                  <a:pt x="8009538" y="1676908"/>
                  <a:pt x="7983036" y="1692366"/>
                  <a:pt x="7959847" y="1679381"/>
                </a:cubicBezTo>
                <a:cubicBezTo>
                  <a:pt x="7950461" y="1681854"/>
                  <a:pt x="7941074" y="1681237"/>
                  <a:pt x="7931688" y="1677526"/>
                </a:cubicBezTo>
                <a:cubicBezTo>
                  <a:pt x="7911812" y="1670107"/>
                  <a:pt x="7891383" y="1670725"/>
                  <a:pt x="7871506" y="1676908"/>
                </a:cubicBezTo>
                <a:cubicBezTo>
                  <a:pt x="7866537" y="1678146"/>
                  <a:pt x="7861016" y="1678764"/>
                  <a:pt x="7856047" y="1679999"/>
                </a:cubicBezTo>
                <a:cubicBezTo>
                  <a:pt x="7841691" y="1696076"/>
                  <a:pt x="7859359" y="1694221"/>
                  <a:pt x="7864881" y="1699785"/>
                </a:cubicBezTo>
                <a:cubicBezTo>
                  <a:pt x="7874267" y="1697930"/>
                  <a:pt x="7883101" y="1697930"/>
                  <a:pt x="7891935" y="1702258"/>
                </a:cubicBezTo>
                <a:cubicBezTo>
                  <a:pt x="7904634" y="1711534"/>
                  <a:pt x="7921198" y="1701023"/>
                  <a:pt x="7933345" y="1711534"/>
                </a:cubicBezTo>
                <a:lnTo>
                  <a:pt x="7937762" y="1710297"/>
                </a:lnTo>
                <a:lnTo>
                  <a:pt x="7941627" y="1712770"/>
                </a:lnTo>
                <a:cubicBezTo>
                  <a:pt x="7943283" y="1715243"/>
                  <a:pt x="7944939" y="1716480"/>
                  <a:pt x="7947700" y="1717098"/>
                </a:cubicBezTo>
                <a:lnTo>
                  <a:pt x="7951013" y="1717716"/>
                </a:lnTo>
                <a:lnTo>
                  <a:pt x="7947700" y="1718335"/>
                </a:lnTo>
                <a:cubicBezTo>
                  <a:pt x="7944939" y="1718953"/>
                  <a:pt x="7943283" y="1720189"/>
                  <a:pt x="7941627" y="1722662"/>
                </a:cubicBezTo>
                <a:cubicBezTo>
                  <a:pt x="7902425" y="1727610"/>
                  <a:pt x="7862672" y="1725136"/>
                  <a:pt x="7823471" y="1724517"/>
                </a:cubicBezTo>
                <a:cubicBezTo>
                  <a:pt x="7804146" y="1734411"/>
                  <a:pt x="7783166" y="1726372"/>
                  <a:pt x="7763289" y="1730083"/>
                </a:cubicBezTo>
                <a:cubicBezTo>
                  <a:pt x="7761633" y="1731318"/>
                  <a:pt x="7759976" y="1733173"/>
                  <a:pt x="7759424" y="1735029"/>
                </a:cubicBezTo>
                <a:cubicBezTo>
                  <a:pt x="7749486" y="1734411"/>
                  <a:pt x="7740099" y="1733173"/>
                  <a:pt x="7730161" y="1732556"/>
                </a:cubicBezTo>
                <a:lnTo>
                  <a:pt x="7719671" y="1732556"/>
                </a:lnTo>
                <a:cubicBezTo>
                  <a:pt x="7709732" y="1727610"/>
                  <a:pt x="7699794" y="1727610"/>
                  <a:pt x="7689856" y="1732556"/>
                </a:cubicBezTo>
                <a:cubicBezTo>
                  <a:pt x="7687095" y="1735029"/>
                  <a:pt x="7684334" y="1735646"/>
                  <a:pt x="7681022" y="1734411"/>
                </a:cubicBezTo>
                <a:cubicBezTo>
                  <a:pt x="7674948" y="1745540"/>
                  <a:pt x="7680470" y="1747394"/>
                  <a:pt x="7688751" y="1746776"/>
                </a:cubicBezTo>
                <a:cubicBezTo>
                  <a:pt x="7687647" y="1749867"/>
                  <a:pt x="7688751" y="1752960"/>
                  <a:pt x="7691512" y="1756050"/>
                </a:cubicBezTo>
                <a:cubicBezTo>
                  <a:pt x="7706972" y="1749867"/>
                  <a:pt x="7718014" y="1761616"/>
                  <a:pt x="7730713" y="1767180"/>
                </a:cubicBezTo>
                <a:cubicBezTo>
                  <a:pt x="7736787" y="1766562"/>
                  <a:pt x="7742860" y="1766562"/>
                  <a:pt x="7748381" y="1765944"/>
                </a:cubicBezTo>
                <a:cubicBezTo>
                  <a:pt x="7752246" y="1767799"/>
                  <a:pt x="7755559" y="1769653"/>
                  <a:pt x="7759424" y="1771509"/>
                </a:cubicBezTo>
                <a:cubicBezTo>
                  <a:pt x="7761080" y="1773981"/>
                  <a:pt x="7763841" y="1775836"/>
                  <a:pt x="7766050" y="1777692"/>
                </a:cubicBezTo>
                <a:cubicBezTo>
                  <a:pt x="7757768" y="1791294"/>
                  <a:pt x="7737891" y="1777692"/>
                  <a:pt x="7731265" y="1796240"/>
                </a:cubicBezTo>
                <a:lnTo>
                  <a:pt x="7731818" y="1798096"/>
                </a:lnTo>
                <a:cubicBezTo>
                  <a:pt x="7732370" y="1802424"/>
                  <a:pt x="7734578" y="1806134"/>
                  <a:pt x="7737891" y="1808607"/>
                </a:cubicBezTo>
                <a:lnTo>
                  <a:pt x="7738443" y="1808607"/>
                </a:lnTo>
                <a:cubicBezTo>
                  <a:pt x="7735682" y="1809225"/>
                  <a:pt x="7733474" y="1809842"/>
                  <a:pt x="7730713" y="1811698"/>
                </a:cubicBezTo>
                <a:cubicBezTo>
                  <a:pt x="7724640" y="1812316"/>
                  <a:pt x="7718566" y="1813553"/>
                  <a:pt x="7712493" y="1814171"/>
                </a:cubicBezTo>
                <a:cubicBezTo>
                  <a:pt x="7705315" y="1837667"/>
                  <a:pt x="7727401" y="1826538"/>
                  <a:pt x="7732922" y="1835193"/>
                </a:cubicBezTo>
                <a:lnTo>
                  <a:pt x="7751142" y="1838904"/>
                </a:lnTo>
                <a:cubicBezTo>
                  <a:pt x="7754455" y="1840758"/>
                  <a:pt x="7757215" y="1840758"/>
                  <a:pt x="7759424" y="1838285"/>
                </a:cubicBezTo>
                <a:cubicBezTo>
                  <a:pt x="7763289" y="1841994"/>
                  <a:pt x="7767706" y="1843850"/>
                  <a:pt x="7772123" y="1845704"/>
                </a:cubicBezTo>
                <a:cubicBezTo>
                  <a:pt x="7778196" y="1854361"/>
                  <a:pt x="7778196" y="1861780"/>
                  <a:pt x="7770467" y="1869199"/>
                </a:cubicBezTo>
                <a:lnTo>
                  <a:pt x="7769914" y="1869819"/>
                </a:lnTo>
                <a:cubicBezTo>
                  <a:pt x="7767154" y="1874147"/>
                  <a:pt x="7764393" y="1877855"/>
                  <a:pt x="7760528" y="1880330"/>
                </a:cubicBezTo>
                <a:lnTo>
                  <a:pt x="7759424" y="1880948"/>
                </a:lnTo>
                <a:cubicBezTo>
                  <a:pt x="7752246" y="1889604"/>
                  <a:pt x="7742308" y="1895786"/>
                  <a:pt x="7742308" y="1909389"/>
                </a:cubicBezTo>
                <a:lnTo>
                  <a:pt x="7742308" y="1910626"/>
                </a:lnTo>
                <a:cubicBezTo>
                  <a:pt x="7737891" y="1917427"/>
                  <a:pt x="7759424" y="1927939"/>
                  <a:pt x="7737339" y="1934740"/>
                </a:cubicBezTo>
                <a:cubicBezTo>
                  <a:pt x="7719119" y="1940305"/>
                  <a:pt x="7732370" y="1952671"/>
                  <a:pt x="7740099" y="1960709"/>
                </a:cubicBezTo>
                <a:cubicBezTo>
                  <a:pt x="7746173" y="1966891"/>
                  <a:pt x="7755007" y="1965654"/>
                  <a:pt x="7761080" y="1971220"/>
                </a:cubicBezTo>
                <a:lnTo>
                  <a:pt x="7760528" y="1971220"/>
                </a:lnTo>
                <a:cubicBezTo>
                  <a:pt x="7769362" y="1982349"/>
                  <a:pt x="7783166" y="1974311"/>
                  <a:pt x="7792552" y="1982349"/>
                </a:cubicBezTo>
                <a:lnTo>
                  <a:pt x="7796969" y="1981112"/>
                </a:lnTo>
                <a:lnTo>
                  <a:pt x="7800282" y="1984204"/>
                </a:lnTo>
                <a:cubicBezTo>
                  <a:pt x="7806907" y="1991623"/>
                  <a:pt x="7815741" y="1988531"/>
                  <a:pt x="7823471" y="1988531"/>
                </a:cubicBezTo>
                <a:cubicBezTo>
                  <a:pt x="7815189" y="1989151"/>
                  <a:pt x="7808563" y="1992859"/>
                  <a:pt x="7801386" y="1997807"/>
                </a:cubicBezTo>
                <a:cubicBezTo>
                  <a:pt x="7796969" y="2000897"/>
                  <a:pt x="7793104" y="2003989"/>
                  <a:pt x="7790895" y="2008936"/>
                </a:cubicBezTo>
                <a:cubicBezTo>
                  <a:pt x="7792552" y="2011409"/>
                  <a:pt x="7792552" y="2013263"/>
                  <a:pt x="7790343" y="2015118"/>
                </a:cubicBezTo>
                <a:cubicBezTo>
                  <a:pt x="7804699" y="2026867"/>
                  <a:pt x="7783166" y="2050980"/>
                  <a:pt x="7803042" y="2060873"/>
                </a:cubicBezTo>
                <a:cubicBezTo>
                  <a:pt x="7821815" y="2060254"/>
                  <a:pt x="7841139" y="2057781"/>
                  <a:pt x="7859911" y="2063346"/>
                </a:cubicBezTo>
                <a:cubicBezTo>
                  <a:pt x="7866537" y="2068292"/>
                  <a:pt x="7863776" y="2080040"/>
                  <a:pt x="7871506" y="2084369"/>
                </a:cubicBezTo>
                <a:lnTo>
                  <a:pt x="7870402" y="2083750"/>
                </a:lnTo>
                <a:cubicBezTo>
                  <a:pt x="7871506" y="2086842"/>
                  <a:pt x="7873715" y="2089314"/>
                  <a:pt x="7876475" y="2091170"/>
                </a:cubicBezTo>
                <a:cubicBezTo>
                  <a:pt x="7875923" y="2083750"/>
                  <a:pt x="7877027" y="2100444"/>
                  <a:pt x="7880340" y="2093643"/>
                </a:cubicBezTo>
                <a:cubicBezTo>
                  <a:pt x="7883653" y="2087459"/>
                  <a:pt x="7884757" y="2093025"/>
                  <a:pt x="7878684" y="2097352"/>
                </a:cubicBezTo>
                <a:cubicBezTo>
                  <a:pt x="7873715" y="2101062"/>
                  <a:pt x="7867089" y="2102298"/>
                  <a:pt x="7861016" y="2102298"/>
                </a:cubicBezTo>
                <a:cubicBezTo>
                  <a:pt x="7856599" y="2102298"/>
                  <a:pt x="7852734" y="2104153"/>
                  <a:pt x="7849421" y="2106627"/>
                </a:cubicBezTo>
                <a:cubicBezTo>
                  <a:pt x="7833409" y="2111574"/>
                  <a:pt x="7817950" y="2110336"/>
                  <a:pt x="7801938" y="2108482"/>
                </a:cubicBezTo>
                <a:cubicBezTo>
                  <a:pt x="7798349" y="2110646"/>
                  <a:pt x="7794208" y="2111419"/>
                  <a:pt x="7790205" y="2112656"/>
                </a:cubicBezTo>
                <a:lnTo>
                  <a:pt x="7779894" y="2119233"/>
                </a:lnTo>
                <a:lnTo>
                  <a:pt x="7779853" y="2118993"/>
                </a:lnTo>
                <a:lnTo>
                  <a:pt x="7779301" y="2119612"/>
                </a:lnTo>
                <a:lnTo>
                  <a:pt x="7779894" y="2119233"/>
                </a:lnTo>
                <a:lnTo>
                  <a:pt x="7782536" y="2134393"/>
                </a:lnTo>
                <a:cubicBezTo>
                  <a:pt x="7785512" y="2145696"/>
                  <a:pt x="7790895" y="2146044"/>
                  <a:pt x="7812428" y="2147435"/>
                </a:cubicBezTo>
                <a:cubicBezTo>
                  <a:pt x="7804699" y="2159800"/>
                  <a:pt x="7766602" y="2126412"/>
                  <a:pt x="7779301" y="2174641"/>
                </a:cubicBezTo>
                <a:lnTo>
                  <a:pt x="7780957" y="2172785"/>
                </a:lnTo>
                <a:cubicBezTo>
                  <a:pt x="7779853" y="2176494"/>
                  <a:pt x="7778749" y="2180824"/>
                  <a:pt x="7778196" y="2184532"/>
                </a:cubicBezTo>
                <a:cubicBezTo>
                  <a:pt x="7775436" y="2185770"/>
                  <a:pt x="7773227" y="2186388"/>
                  <a:pt x="7769914" y="2186388"/>
                </a:cubicBezTo>
                <a:cubicBezTo>
                  <a:pt x="7766877" y="2197826"/>
                  <a:pt x="7770742" y="2200918"/>
                  <a:pt x="7776056" y="2202309"/>
                </a:cubicBezTo>
                <a:lnTo>
                  <a:pt x="7781826" y="2204533"/>
                </a:lnTo>
                <a:lnTo>
                  <a:pt x="7741370" y="2202023"/>
                </a:lnTo>
                <a:cubicBezTo>
                  <a:pt x="7708933" y="2202332"/>
                  <a:pt x="7676495" y="2204032"/>
                  <a:pt x="7644196" y="2204342"/>
                </a:cubicBezTo>
                <a:cubicBezTo>
                  <a:pt x="7537635" y="2204960"/>
                  <a:pt x="7431074" y="2198158"/>
                  <a:pt x="7324513" y="2208052"/>
                </a:cubicBezTo>
                <a:cubicBezTo>
                  <a:pt x="7302428" y="2208669"/>
                  <a:pt x="7280895" y="2209907"/>
                  <a:pt x="7258810" y="2210525"/>
                </a:cubicBezTo>
                <a:cubicBezTo>
                  <a:pt x="7241141" y="2219799"/>
                  <a:pt x="7220713" y="2208052"/>
                  <a:pt x="7203597" y="2220418"/>
                </a:cubicBezTo>
                <a:cubicBezTo>
                  <a:pt x="7196419" y="2223510"/>
                  <a:pt x="7191450" y="2229692"/>
                  <a:pt x="7187033" y="2235876"/>
                </a:cubicBezTo>
                <a:lnTo>
                  <a:pt x="7184824" y="2233401"/>
                </a:lnTo>
                <a:cubicBezTo>
                  <a:pt x="7185376" y="2232784"/>
                  <a:pt x="7185929" y="2231547"/>
                  <a:pt x="7185929" y="2230929"/>
                </a:cubicBezTo>
                <a:cubicBezTo>
                  <a:pt x="7182064" y="2204960"/>
                  <a:pt x="7159978" y="2220418"/>
                  <a:pt x="7148936" y="2210525"/>
                </a:cubicBezTo>
                <a:cubicBezTo>
                  <a:pt x="7126299" y="2212379"/>
                  <a:pt x="7104214" y="2212998"/>
                  <a:pt x="7082128" y="2208052"/>
                </a:cubicBezTo>
                <a:cubicBezTo>
                  <a:pt x="7062804" y="2199395"/>
                  <a:pt x="7042927" y="2204342"/>
                  <a:pt x="7023051" y="2203724"/>
                </a:cubicBezTo>
                <a:cubicBezTo>
                  <a:pt x="6953482" y="2200633"/>
                  <a:pt x="6883914" y="2209288"/>
                  <a:pt x="6814898" y="2199395"/>
                </a:cubicBezTo>
                <a:cubicBezTo>
                  <a:pt x="6804407" y="2204960"/>
                  <a:pt x="6794469" y="2201251"/>
                  <a:pt x="6783979" y="2199395"/>
                </a:cubicBezTo>
                <a:cubicBezTo>
                  <a:pt x="6778457" y="2201251"/>
                  <a:pt x="6772936" y="2202487"/>
                  <a:pt x="6767415" y="2200633"/>
                </a:cubicBezTo>
                <a:cubicBezTo>
                  <a:pt x="6759685" y="2187029"/>
                  <a:pt x="6749195" y="2193213"/>
                  <a:pt x="6738704" y="2196303"/>
                </a:cubicBezTo>
                <a:lnTo>
                  <a:pt x="6739808" y="2200013"/>
                </a:lnTo>
                <a:lnTo>
                  <a:pt x="6708337" y="2196303"/>
                </a:lnTo>
                <a:cubicBezTo>
                  <a:pt x="6691773" y="2187647"/>
                  <a:pt x="6672449" y="2199395"/>
                  <a:pt x="6656437" y="2187647"/>
                </a:cubicBezTo>
                <a:lnTo>
                  <a:pt x="6639873" y="2187647"/>
                </a:lnTo>
                <a:cubicBezTo>
                  <a:pt x="6632695" y="2192594"/>
                  <a:pt x="6623861" y="2191976"/>
                  <a:pt x="6617236" y="2196923"/>
                </a:cubicBezTo>
                <a:lnTo>
                  <a:pt x="6616131" y="2197541"/>
                </a:lnTo>
                <a:cubicBezTo>
                  <a:pt x="6613371" y="2208052"/>
                  <a:pt x="6617788" y="2212379"/>
                  <a:pt x="6627174" y="2211144"/>
                </a:cubicBezTo>
                <a:lnTo>
                  <a:pt x="6658093" y="2211144"/>
                </a:lnTo>
                <a:cubicBezTo>
                  <a:pt x="6674657" y="2219799"/>
                  <a:pt x="6693430" y="2208052"/>
                  <a:pt x="6709441" y="2219799"/>
                </a:cubicBezTo>
                <a:cubicBezTo>
                  <a:pt x="6716067" y="2220418"/>
                  <a:pt x="6722140" y="2221655"/>
                  <a:pt x="6728766" y="2222273"/>
                </a:cubicBezTo>
                <a:cubicBezTo>
                  <a:pt x="6732631" y="2224746"/>
                  <a:pt x="6735391" y="2224746"/>
                  <a:pt x="6737600" y="2221655"/>
                </a:cubicBezTo>
                <a:cubicBezTo>
                  <a:pt x="6747538" y="2229692"/>
                  <a:pt x="6760789" y="2221655"/>
                  <a:pt x="6770175" y="2230929"/>
                </a:cubicBezTo>
                <a:cubicBezTo>
                  <a:pt x="6776801" y="2231547"/>
                  <a:pt x="6782874" y="2232165"/>
                  <a:pt x="6789500" y="2232784"/>
                </a:cubicBezTo>
                <a:cubicBezTo>
                  <a:pt x="6820971" y="2243294"/>
                  <a:pt x="6853547" y="2234020"/>
                  <a:pt x="6888883" y="2237730"/>
                </a:cubicBezTo>
                <a:cubicBezTo>
                  <a:pt x="6866798" y="2242676"/>
                  <a:pt x="6845265" y="2235257"/>
                  <a:pt x="6829253" y="2252569"/>
                </a:cubicBezTo>
                <a:cubicBezTo>
                  <a:pt x="6820971" y="2256897"/>
                  <a:pt x="6812137" y="2256897"/>
                  <a:pt x="6802751" y="2255661"/>
                </a:cubicBezTo>
                <a:cubicBezTo>
                  <a:pt x="6793917" y="2259371"/>
                  <a:pt x="6785083" y="2261225"/>
                  <a:pt x="6776249" y="2255661"/>
                </a:cubicBezTo>
                <a:cubicBezTo>
                  <a:pt x="6750851" y="2255661"/>
                  <a:pt x="6725453" y="2256279"/>
                  <a:pt x="6700055" y="2256279"/>
                </a:cubicBezTo>
                <a:cubicBezTo>
                  <a:pt x="6686252" y="2255661"/>
                  <a:pt x="6672449" y="2255042"/>
                  <a:pt x="6659198" y="2255042"/>
                </a:cubicBezTo>
                <a:cubicBezTo>
                  <a:pt x="6652020" y="2262462"/>
                  <a:pt x="6652020" y="2269882"/>
                  <a:pt x="6659198" y="2277302"/>
                </a:cubicBezTo>
                <a:cubicBezTo>
                  <a:pt x="6669688" y="2276683"/>
                  <a:pt x="6679626" y="2276683"/>
                  <a:pt x="6690117" y="2276064"/>
                </a:cubicBezTo>
                <a:cubicBezTo>
                  <a:pt x="6696190" y="2277302"/>
                  <a:pt x="6702264" y="2277920"/>
                  <a:pt x="6708889" y="2279156"/>
                </a:cubicBezTo>
                <a:cubicBezTo>
                  <a:pt x="6723244" y="2287194"/>
                  <a:pt x="6739808" y="2279774"/>
                  <a:pt x="6753612" y="2287194"/>
                </a:cubicBezTo>
                <a:cubicBezTo>
                  <a:pt x="6765758" y="2285340"/>
                  <a:pt x="6777353" y="2285340"/>
                  <a:pt x="6788948" y="2289668"/>
                </a:cubicBezTo>
                <a:cubicBezTo>
                  <a:pt x="6799990" y="2298942"/>
                  <a:pt x="6811585" y="2300796"/>
                  <a:pt x="6823180" y="2300179"/>
                </a:cubicBezTo>
                <a:lnTo>
                  <a:pt x="6822076" y="2300179"/>
                </a:lnTo>
                <a:cubicBezTo>
                  <a:pt x="6774592" y="2313780"/>
                  <a:pt x="6723244" y="2289668"/>
                  <a:pt x="6677970" y="2319963"/>
                </a:cubicBezTo>
                <a:cubicBezTo>
                  <a:pt x="6673001" y="2325528"/>
                  <a:pt x="6667479" y="2326147"/>
                  <a:pt x="6661406" y="2323674"/>
                </a:cubicBezTo>
                <a:cubicBezTo>
                  <a:pt x="6647603" y="2332329"/>
                  <a:pt x="6631591" y="2323674"/>
                  <a:pt x="6617788" y="2332329"/>
                </a:cubicBezTo>
                <a:cubicBezTo>
                  <a:pt x="6612267" y="2333566"/>
                  <a:pt x="6606745" y="2334185"/>
                  <a:pt x="6601224" y="2335421"/>
                </a:cubicBezTo>
                <a:cubicBezTo>
                  <a:pt x="6595703" y="2380557"/>
                  <a:pt x="6623861" y="2372520"/>
                  <a:pt x="6645946" y="2373137"/>
                </a:cubicBezTo>
                <a:cubicBezTo>
                  <a:pt x="6645946" y="2374992"/>
                  <a:pt x="6646499" y="2377465"/>
                  <a:pt x="6647051" y="2379321"/>
                </a:cubicBezTo>
                <a:cubicBezTo>
                  <a:pt x="6674657" y="2378702"/>
                  <a:pt x="6701711" y="2384885"/>
                  <a:pt x="6729318" y="2378084"/>
                </a:cubicBezTo>
                <a:lnTo>
                  <a:pt x="6727662" y="2380557"/>
                </a:lnTo>
                <a:cubicBezTo>
                  <a:pt x="6745330" y="2390450"/>
                  <a:pt x="6765206" y="2379939"/>
                  <a:pt x="6782874" y="2389213"/>
                </a:cubicBezTo>
                <a:cubicBezTo>
                  <a:pt x="6787844" y="2389831"/>
                  <a:pt x="6793365" y="2391069"/>
                  <a:pt x="6798334" y="2391686"/>
                </a:cubicBezTo>
                <a:cubicBezTo>
                  <a:pt x="6809377" y="2399724"/>
                  <a:pt x="6805512" y="2405289"/>
                  <a:pt x="6796125" y="2409617"/>
                </a:cubicBezTo>
                <a:cubicBezTo>
                  <a:pt x="6794469" y="2411473"/>
                  <a:pt x="6792813" y="2412708"/>
                  <a:pt x="6790604" y="2413945"/>
                </a:cubicBezTo>
                <a:lnTo>
                  <a:pt x="6787844" y="2413945"/>
                </a:lnTo>
                <a:cubicBezTo>
                  <a:pt x="6785635" y="2412090"/>
                  <a:pt x="6782874" y="2411473"/>
                  <a:pt x="6779562" y="2412090"/>
                </a:cubicBezTo>
                <a:cubicBezTo>
                  <a:pt x="6777905" y="2409617"/>
                  <a:pt x="6776249" y="2406525"/>
                  <a:pt x="6775145" y="2404053"/>
                </a:cubicBezTo>
                <a:cubicBezTo>
                  <a:pt x="6769623" y="2403435"/>
                  <a:pt x="6764102" y="2402816"/>
                  <a:pt x="6759133" y="2402816"/>
                </a:cubicBezTo>
                <a:cubicBezTo>
                  <a:pt x="6757476" y="2405907"/>
                  <a:pt x="6756924" y="2409000"/>
                  <a:pt x="6757476" y="2412708"/>
                </a:cubicBezTo>
                <a:cubicBezTo>
                  <a:pt x="6751403" y="2413327"/>
                  <a:pt x="6745330" y="2413945"/>
                  <a:pt x="6738704" y="2413945"/>
                </a:cubicBezTo>
                <a:cubicBezTo>
                  <a:pt x="6740360" y="2418891"/>
                  <a:pt x="6743121" y="2421984"/>
                  <a:pt x="6746434" y="2423220"/>
                </a:cubicBezTo>
                <a:cubicBezTo>
                  <a:pt x="6736496" y="2425693"/>
                  <a:pt x="6726557" y="2429403"/>
                  <a:pt x="6716067" y="2427548"/>
                </a:cubicBezTo>
                <a:lnTo>
                  <a:pt x="6717171" y="2426929"/>
                </a:lnTo>
                <a:cubicBezTo>
                  <a:pt x="6691221" y="2412090"/>
                  <a:pt x="6664167" y="2417037"/>
                  <a:pt x="6637664" y="2424456"/>
                </a:cubicBezTo>
                <a:lnTo>
                  <a:pt x="6634904" y="2427548"/>
                </a:lnTo>
                <a:lnTo>
                  <a:pt x="6631039" y="2426311"/>
                </a:lnTo>
                <a:cubicBezTo>
                  <a:pt x="6623309" y="2430021"/>
                  <a:pt x="6614475" y="2430021"/>
                  <a:pt x="6607297" y="2434967"/>
                </a:cubicBezTo>
                <a:cubicBezTo>
                  <a:pt x="6602328" y="2438677"/>
                  <a:pt x="6597359" y="2439915"/>
                  <a:pt x="6591286" y="2438059"/>
                </a:cubicBezTo>
                <a:cubicBezTo>
                  <a:pt x="6570305" y="2450426"/>
                  <a:pt x="6550980" y="2464647"/>
                  <a:pt x="6528895" y="2474539"/>
                </a:cubicBezTo>
                <a:lnTo>
                  <a:pt x="6529447" y="2473920"/>
                </a:lnTo>
                <a:cubicBezTo>
                  <a:pt x="6523374" y="2472065"/>
                  <a:pt x="6520061" y="2477630"/>
                  <a:pt x="6516196" y="2481340"/>
                </a:cubicBezTo>
                <a:lnTo>
                  <a:pt x="6506258" y="2481340"/>
                </a:lnTo>
                <a:cubicBezTo>
                  <a:pt x="6483068" y="2468974"/>
                  <a:pt x="6456566" y="2484431"/>
                  <a:pt x="6433377" y="2471448"/>
                </a:cubicBezTo>
                <a:cubicBezTo>
                  <a:pt x="6423991" y="2473920"/>
                  <a:pt x="6414604" y="2473302"/>
                  <a:pt x="6405218" y="2469592"/>
                </a:cubicBezTo>
                <a:cubicBezTo>
                  <a:pt x="6385342" y="2462174"/>
                  <a:pt x="6364913" y="2462791"/>
                  <a:pt x="6345036" y="2468974"/>
                </a:cubicBezTo>
                <a:cubicBezTo>
                  <a:pt x="6340067" y="2470211"/>
                  <a:pt x="6334546" y="2470830"/>
                  <a:pt x="6329577" y="2472065"/>
                </a:cubicBezTo>
                <a:cubicBezTo>
                  <a:pt x="6315221" y="2488141"/>
                  <a:pt x="6332889" y="2486286"/>
                  <a:pt x="6338411" y="2491851"/>
                </a:cubicBezTo>
                <a:cubicBezTo>
                  <a:pt x="6347797" y="2489996"/>
                  <a:pt x="6356631" y="2489996"/>
                  <a:pt x="6365465" y="2494324"/>
                </a:cubicBezTo>
                <a:cubicBezTo>
                  <a:pt x="6378164" y="2503600"/>
                  <a:pt x="6394728" y="2493088"/>
                  <a:pt x="6406875" y="2503600"/>
                </a:cubicBezTo>
                <a:lnTo>
                  <a:pt x="6411292" y="2502362"/>
                </a:lnTo>
                <a:lnTo>
                  <a:pt x="6415157" y="2504835"/>
                </a:lnTo>
                <a:cubicBezTo>
                  <a:pt x="6416813" y="2507310"/>
                  <a:pt x="6418469" y="2508545"/>
                  <a:pt x="6421230" y="2509163"/>
                </a:cubicBezTo>
                <a:lnTo>
                  <a:pt x="6424543" y="2509782"/>
                </a:lnTo>
                <a:lnTo>
                  <a:pt x="6421230" y="2510401"/>
                </a:lnTo>
                <a:cubicBezTo>
                  <a:pt x="6418469" y="2511018"/>
                  <a:pt x="6416813" y="2512255"/>
                  <a:pt x="6415157" y="2514728"/>
                </a:cubicBezTo>
                <a:cubicBezTo>
                  <a:pt x="6375955" y="2519675"/>
                  <a:pt x="6336202" y="2517202"/>
                  <a:pt x="6297001" y="2516583"/>
                </a:cubicBezTo>
                <a:cubicBezTo>
                  <a:pt x="6277676" y="2526476"/>
                  <a:pt x="6256696" y="2518438"/>
                  <a:pt x="6236819" y="2522148"/>
                </a:cubicBezTo>
                <a:cubicBezTo>
                  <a:pt x="6235163" y="2523385"/>
                  <a:pt x="6233506" y="2525239"/>
                  <a:pt x="6232954" y="2527094"/>
                </a:cubicBezTo>
                <a:cubicBezTo>
                  <a:pt x="6223016" y="2526476"/>
                  <a:pt x="6213629" y="2525239"/>
                  <a:pt x="6203691" y="2524621"/>
                </a:cubicBezTo>
                <a:lnTo>
                  <a:pt x="6193201" y="2524621"/>
                </a:lnTo>
                <a:cubicBezTo>
                  <a:pt x="6183262" y="2519675"/>
                  <a:pt x="6173324" y="2519675"/>
                  <a:pt x="6163386" y="2524621"/>
                </a:cubicBezTo>
                <a:cubicBezTo>
                  <a:pt x="6160625" y="2527094"/>
                  <a:pt x="6157864" y="2527712"/>
                  <a:pt x="6154552" y="2526476"/>
                </a:cubicBezTo>
                <a:cubicBezTo>
                  <a:pt x="6148478" y="2537605"/>
                  <a:pt x="6154000" y="2539460"/>
                  <a:pt x="6162281" y="2538843"/>
                </a:cubicBezTo>
                <a:cubicBezTo>
                  <a:pt x="6161177" y="2541934"/>
                  <a:pt x="6162281" y="2545025"/>
                  <a:pt x="6165042" y="2548117"/>
                </a:cubicBezTo>
                <a:cubicBezTo>
                  <a:pt x="6180502" y="2541934"/>
                  <a:pt x="6191544" y="2553681"/>
                  <a:pt x="6204243" y="2559246"/>
                </a:cubicBezTo>
                <a:cubicBezTo>
                  <a:pt x="6210317" y="2558627"/>
                  <a:pt x="6216390" y="2558627"/>
                  <a:pt x="6221911" y="2558009"/>
                </a:cubicBezTo>
                <a:cubicBezTo>
                  <a:pt x="6225776" y="2559865"/>
                  <a:pt x="6229089" y="2561719"/>
                  <a:pt x="6232954" y="2563575"/>
                </a:cubicBezTo>
                <a:cubicBezTo>
                  <a:pt x="6234610" y="2566048"/>
                  <a:pt x="6237371" y="2567902"/>
                  <a:pt x="6239580" y="2569757"/>
                </a:cubicBezTo>
                <a:cubicBezTo>
                  <a:pt x="6231298" y="2583359"/>
                  <a:pt x="6211421" y="2569757"/>
                  <a:pt x="6204795" y="2588306"/>
                </a:cubicBezTo>
                <a:lnTo>
                  <a:pt x="6205348" y="2590161"/>
                </a:lnTo>
                <a:cubicBezTo>
                  <a:pt x="6205900" y="2594489"/>
                  <a:pt x="6208108" y="2598199"/>
                  <a:pt x="6211421" y="2600672"/>
                </a:cubicBezTo>
                <a:lnTo>
                  <a:pt x="6211973" y="2600672"/>
                </a:lnTo>
                <a:cubicBezTo>
                  <a:pt x="6209212" y="2601290"/>
                  <a:pt x="6207004" y="2601908"/>
                  <a:pt x="6204243" y="2603763"/>
                </a:cubicBezTo>
                <a:cubicBezTo>
                  <a:pt x="6198170" y="2604382"/>
                  <a:pt x="6192096" y="2605618"/>
                  <a:pt x="6186023" y="2606237"/>
                </a:cubicBezTo>
                <a:cubicBezTo>
                  <a:pt x="6178845" y="2629732"/>
                  <a:pt x="6200931" y="2618603"/>
                  <a:pt x="6206452" y="2627260"/>
                </a:cubicBezTo>
                <a:lnTo>
                  <a:pt x="6224672" y="2630969"/>
                </a:lnTo>
                <a:cubicBezTo>
                  <a:pt x="6227985" y="2632823"/>
                  <a:pt x="6230745" y="2632823"/>
                  <a:pt x="6232954" y="2630350"/>
                </a:cubicBezTo>
                <a:cubicBezTo>
                  <a:pt x="6236819" y="2634061"/>
                  <a:pt x="6241236" y="2635915"/>
                  <a:pt x="6245653" y="2637770"/>
                </a:cubicBezTo>
                <a:cubicBezTo>
                  <a:pt x="6251726" y="2646426"/>
                  <a:pt x="6251726" y="2653846"/>
                  <a:pt x="6243997" y="2661265"/>
                </a:cubicBezTo>
                <a:lnTo>
                  <a:pt x="6243444" y="2661884"/>
                </a:lnTo>
                <a:cubicBezTo>
                  <a:pt x="6240684" y="2666212"/>
                  <a:pt x="6237923" y="2669921"/>
                  <a:pt x="6234058" y="2672395"/>
                </a:cubicBezTo>
                <a:lnTo>
                  <a:pt x="6232954" y="2673013"/>
                </a:lnTo>
                <a:cubicBezTo>
                  <a:pt x="6225776" y="2681669"/>
                  <a:pt x="6215838" y="2687852"/>
                  <a:pt x="6215838" y="2701456"/>
                </a:cubicBezTo>
                <a:lnTo>
                  <a:pt x="6215838" y="2702691"/>
                </a:lnTo>
                <a:cubicBezTo>
                  <a:pt x="6211421" y="2709493"/>
                  <a:pt x="6232954" y="2720004"/>
                  <a:pt x="6210869" y="2726805"/>
                </a:cubicBezTo>
                <a:cubicBezTo>
                  <a:pt x="6192649" y="2732370"/>
                  <a:pt x="6205900" y="2744736"/>
                  <a:pt x="6213629" y="2752775"/>
                </a:cubicBezTo>
                <a:cubicBezTo>
                  <a:pt x="6219703" y="2758957"/>
                  <a:pt x="6228537" y="2757720"/>
                  <a:pt x="6234610" y="2763285"/>
                </a:cubicBezTo>
                <a:lnTo>
                  <a:pt x="6234058" y="2763285"/>
                </a:lnTo>
                <a:cubicBezTo>
                  <a:pt x="6242892" y="2774415"/>
                  <a:pt x="6256696" y="2766376"/>
                  <a:pt x="6266082" y="2774415"/>
                </a:cubicBezTo>
                <a:lnTo>
                  <a:pt x="6270499" y="2773178"/>
                </a:lnTo>
                <a:lnTo>
                  <a:pt x="6273812" y="2776269"/>
                </a:lnTo>
                <a:cubicBezTo>
                  <a:pt x="6280437" y="2783689"/>
                  <a:pt x="6289271" y="2780597"/>
                  <a:pt x="6297001" y="2780597"/>
                </a:cubicBezTo>
                <a:cubicBezTo>
                  <a:pt x="6288719" y="2781216"/>
                  <a:pt x="6282093" y="2784926"/>
                  <a:pt x="6274916" y="2789873"/>
                </a:cubicBezTo>
                <a:cubicBezTo>
                  <a:pt x="6270499" y="2792963"/>
                  <a:pt x="6266634" y="2796055"/>
                  <a:pt x="6264425" y="2801001"/>
                </a:cubicBezTo>
                <a:cubicBezTo>
                  <a:pt x="6266082" y="2803474"/>
                  <a:pt x="6266082" y="2805329"/>
                  <a:pt x="6263873" y="2807184"/>
                </a:cubicBezTo>
                <a:cubicBezTo>
                  <a:pt x="6278229" y="2818932"/>
                  <a:pt x="6256696" y="2843047"/>
                  <a:pt x="6276572" y="2852938"/>
                </a:cubicBezTo>
                <a:cubicBezTo>
                  <a:pt x="6295345" y="2852320"/>
                  <a:pt x="6314669" y="2849848"/>
                  <a:pt x="6333441" y="2855412"/>
                </a:cubicBezTo>
                <a:cubicBezTo>
                  <a:pt x="6340067" y="2860358"/>
                  <a:pt x="6337306" y="2872107"/>
                  <a:pt x="6345036" y="2876434"/>
                </a:cubicBezTo>
                <a:lnTo>
                  <a:pt x="6343932" y="2875816"/>
                </a:lnTo>
                <a:cubicBezTo>
                  <a:pt x="6345036" y="2878908"/>
                  <a:pt x="6347245" y="2881380"/>
                  <a:pt x="6350005" y="2883235"/>
                </a:cubicBezTo>
                <a:cubicBezTo>
                  <a:pt x="6349453" y="2875816"/>
                  <a:pt x="6350557" y="2892511"/>
                  <a:pt x="6353870" y="2885708"/>
                </a:cubicBezTo>
                <a:cubicBezTo>
                  <a:pt x="6357183" y="2879525"/>
                  <a:pt x="6358287" y="2885090"/>
                  <a:pt x="6352214" y="2889418"/>
                </a:cubicBezTo>
                <a:cubicBezTo>
                  <a:pt x="6347245" y="2893128"/>
                  <a:pt x="6340619" y="2894364"/>
                  <a:pt x="6334546" y="2894364"/>
                </a:cubicBezTo>
                <a:cubicBezTo>
                  <a:pt x="6330129" y="2894364"/>
                  <a:pt x="6326264" y="2896219"/>
                  <a:pt x="6322951" y="2898693"/>
                </a:cubicBezTo>
                <a:cubicBezTo>
                  <a:pt x="6306939" y="2903639"/>
                  <a:pt x="6291480" y="2902402"/>
                  <a:pt x="6275468" y="2900548"/>
                </a:cubicBezTo>
                <a:cubicBezTo>
                  <a:pt x="6271879" y="2902712"/>
                  <a:pt x="6267738" y="2903485"/>
                  <a:pt x="6263735" y="2904722"/>
                </a:cubicBezTo>
                <a:lnTo>
                  <a:pt x="6253425" y="2911299"/>
                </a:lnTo>
                <a:lnTo>
                  <a:pt x="6253383" y="2911059"/>
                </a:lnTo>
                <a:lnTo>
                  <a:pt x="6252831" y="2911678"/>
                </a:lnTo>
                <a:lnTo>
                  <a:pt x="6253425" y="2911299"/>
                </a:lnTo>
                <a:lnTo>
                  <a:pt x="6256066" y="2926459"/>
                </a:lnTo>
                <a:cubicBezTo>
                  <a:pt x="6259042" y="2937761"/>
                  <a:pt x="6264425" y="2938109"/>
                  <a:pt x="6285958" y="2939500"/>
                </a:cubicBezTo>
                <a:cubicBezTo>
                  <a:pt x="6278229" y="2951866"/>
                  <a:pt x="6240132" y="2918479"/>
                  <a:pt x="6252831" y="2966707"/>
                </a:cubicBezTo>
                <a:lnTo>
                  <a:pt x="6254487" y="2964851"/>
                </a:lnTo>
                <a:cubicBezTo>
                  <a:pt x="6253383" y="2968560"/>
                  <a:pt x="6252279" y="2972889"/>
                  <a:pt x="6251726" y="2976598"/>
                </a:cubicBezTo>
                <a:cubicBezTo>
                  <a:pt x="6248966" y="2977835"/>
                  <a:pt x="6246757" y="2978453"/>
                  <a:pt x="6243444" y="2978453"/>
                </a:cubicBezTo>
                <a:cubicBezTo>
                  <a:pt x="6237371" y="3001330"/>
                  <a:pt x="6258904" y="2990819"/>
                  <a:pt x="6264425" y="3000094"/>
                </a:cubicBezTo>
                <a:lnTo>
                  <a:pt x="6268842" y="2999476"/>
                </a:lnTo>
                <a:lnTo>
                  <a:pt x="6272707" y="3001949"/>
                </a:lnTo>
                <a:cubicBezTo>
                  <a:pt x="6276020" y="3004422"/>
                  <a:pt x="6278781" y="3005040"/>
                  <a:pt x="6280989" y="3002567"/>
                </a:cubicBezTo>
                <a:cubicBezTo>
                  <a:pt x="6284854" y="3005658"/>
                  <a:pt x="6289271" y="3008133"/>
                  <a:pt x="6292032" y="3011841"/>
                </a:cubicBezTo>
                <a:lnTo>
                  <a:pt x="6292584" y="3012461"/>
                </a:lnTo>
                <a:cubicBezTo>
                  <a:pt x="6297001" y="3016171"/>
                  <a:pt x="6300866" y="3020498"/>
                  <a:pt x="6306939" y="3021735"/>
                </a:cubicBezTo>
                <a:lnTo>
                  <a:pt x="6338411" y="3021735"/>
                </a:lnTo>
                <a:cubicBezTo>
                  <a:pt x="6349453" y="3018643"/>
                  <a:pt x="6361600" y="3013079"/>
                  <a:pt x="6369330" y="3026062"/>
                </a:cubicBezTo>
                <a:cubicBezTo>
                  <a:pt x="6373195" y="3032246"/>
                  <a:pt x="6367673" y="3039666"/>
                  <a:pt x="6362704" y="3044612"/>
                </a:cubicBezTo>
                <a:lnTo>
                  <a:pt x="6362152" y="3045230"/>
                </a:lnTo>
                <a:cubicBezTo>
                  <a:pt x="6359944" y="3050177"/>
                  <a:pt x="6355527" y="3053269"/>
                  <a:pt x="6353870" y="3058215"/>
                </a:cubicBezTo>
                <a:cubicBezTo>
                  <a:pt x="6343932" y="3066252"/>
                  <a:pt x="6334546" y="3060687"/>
                  <a:pt x="6324607" y="3058832"/>
                </a:cubicBezTo>
                <a:cubicBezTo>
                  <a:pt x="6327920" y="3055122"/>
                  <a:pt x="6330681" y="3050794"/>
                  <a:pt x="6333441" y="3045848"/>
                </a:cubicBezTo>
                <a:cubicBezTo>
                  <a:pt x="6333994" y="3045848"/>
                  <a:pt x="6334546" y="3044612"/>
                  <a:pt x="6335098" y="3041520"/>
                </a:cubicBezTo>
                <a:cubicBezTo>
                  <a:pt x="6335650" y="3039047"/>
                  <a:pt x="6334546" y="3036573"/>
                  <a:pt x="6331785" y="3034719"/>
                </a:cubicBezTo>
                <a:lnTo>
                  <a:pt x="6293136" y="3034719"/>
                </a:lnTo>
                <a:cubicBezTo>
                  <a:pt x="6293688" y="3045230"/>
                  <a:pt x="6297001" y="3056359"/>
                  <a:pt x="6290375" y="3066252"/>
                </a:cubicBezTo>
                <a:lnTo>
                  <a:pt x="6232402" y="3069962"/>
                </a:lnTo>
                <a:cubicBezTo>
                  <a:pt x="6229089" y="3068725"/>
                  <a:pt x="6225224" y="3067488"/>
                  <a:pt x="6221911" y="3066871"/>
                </a:cubicBezTo>
                <a:cubicBezTo>
                  <a:pt x="6215286" y="3067488"/>
                  <a:pt x="6208660" y="3068725"/>
                  <a:pt x="6202587" y="3069344"/>
                </a:cubicBezTo>
                <a:cubicBezTo>
                  <a:pt x="6207556" y="3089748"/>
                  <a:pt x="6220807" y="3082329"/>
                  <a:pt x="6232402" y="3080474"/>
                </a:cubicBezTo>
                <a:cubicBezTo>
                  <a:pt x="6245653" y="3081091"/>
                  <a:pt x="6258352" y="3081709"/>
                  <a:pt x="6271603" y="3082329"/>
                </a:cubicBezTo>
                <a:cubicBezTo>
                  <a:pt x="6271603" y="3084802"/>
                  <a:pt x="6271603" y="3087892"/>
                  <a:pt x="6272155" y="3090366"/>
                </a:cubicBezTo>
                <a:cubicBezTo>
                  <a:pt x="6268290" y="3093457"/>
                  <a:pt x="6255591" y="3096549"/>
                  <a:pt x="6266082" y="3101495"/>
                </a:cubicBezTo>
                <a:cubicBezTo>
                  <a:pt x="6283750" y="3110152"/>
                  <a:pt x="6304179" y="3104586"/>
                  <a:pt x="6323503" y="3103968"/>
                </a:cubicBezTo>
                <a:cubicBezTo>
                  <a:pt x="6337306" y="3092839"/>
                  <a:pt x="6350557" y="3102114"/>
                  <a:pt x="6363809" y="3104586"/>
                </a:cubicBezTo>
                <a:cubicBezTo>
                  <a:pt x="6368226" y="3108297"/>
                  <a:pt x="6372643" y="3110769"/>
                  <a:pt x="6378164" y="3112624"/>
                </a:cubicBezTo>
                <a:cubicBezTo>
                  <a:pt x="6388654" y="3112007"/>
                  <a:pt x="6400801" y="3113862"/>
                  <a:pt x="6403010" y="3101495"/>
                </a:cubicBezTo>
                <a:cubicBezTo>
                  <a:pt x="6403562" y="3101495"/>
                  <a:pt x="6404666" y="3101495"/>
                  <a:pt x="6405218" y="3100878"/>
                </a:cubicBezTo>
                <a:cubicBezTo>
                  <a:pt x="6414052" y="3098404"/>
                  <a:pt x="6421230" y="3092839"/>
                  <a:pt x="6426199" y="3084183"/>
                </a:cubicBezTo>
                <a:cubicBezTo>
                  <a:pt x="6426751" y="3082947"/>
                  <a:pt x="6427303" y="3081709"/>
                  <a:pt x="6427303" y="3080474"/>
                </a:cubicBezTo>
                <a:cubicBezTo>
                  <a:pt x="6438898" y="3087892"/>
                  <a:pt x="6431168" y="3110769"/>
                  <a:pt x="6447180" y="3114480"/>
                </a:cubicBezTo>
                <a:cubicBezTo>
                  <a:pt x="6453253" y="3117572"/>
                  <a:pt x="6459327" y="3120044"/>
                  <a:pt x="6466505" y="3121281"/>
                </a:cubicBezTo>
                <a:lnTo>
                  <a:pt x="6469817" y="3121281"/>
                </a:lnTo>
                <a:cubicBezTo>
                  <a:pt x="6470369" y="3122517"/>
                  <a:pt x="6471474" y="3123136"/>
                  <a:pt x="6472578" y="3124372"/>
                </a:cubicBezTo>
                <a:lnTo>
                  <a:pt x="6470369" y="3126846"/>
                </a:lnTo>
                <a:cubicBezTo>
                  <a:pt x="6467609" y="3131173"/>
                  <a:pt x="6464848" y="3136121"/>
                  <a:pt x="6463192" y="3141067"/>
                </a:cubicBezTo>
                <a:cubicBezTo>
                  <a:pt x="6462640" y="3142303"/>
                  <a:pt x="6462640" y="3144158"/>
                  <a:pt x="6462087" y="3145396"/>
                </a:cubicBezTo>
                <a:cubicBezTo>
                  <a:pt x="6455462" y="3139830"/>
                  <a:pt x="6447732" y="3139830"/>
                  <a:pt x="6439450" y="3141685"/>
                </a:cubicBezTo>
                <a:cubicBezTo>
                  <a:pt x="6437794" y="3142303"/>
                  <a:pt x="6436137" y="3142921"/>
                  <a:pt x="6435033" y="3143540"/>
                </a:cubicBezTo>
                <a:cubicBezTo>
                  <a:pt x="6435033" y="3141685"/>
                  <a:pt x="6434481" y="3139830"/>
                  <a:pt x="6434481" y="3137975"/>
                </a:cubicBezTo>
                <a:cubicBezTo>
                  <a:pt x="6438346" y="3134266"/>
                  <a:pt x="6441659" y="3129938"/>
                  <a:pt x="6445524" y="3126227"/>
                </a:cubicBezTo>
                <a:cubicBezTo>
                  <a:pt x="6438898" y="3108297"/>
                  <a:pt x="6426199" y="3117572"/>
                  <a:pt x="6415709" y="3118189"/>
                </a:cubicBezTo>
                <a:cubicBezTo>
                  <a:pt x="6401353" y="3113862"/>
                  <a:pt x="6388102" y="3123754"/>
                  <a:pt x="6374299" y="3123754"/>
                </a:cubicBezTo>
                <a:cubicBezTo>
                  <a:pt x="6371538" y="3125610"/>
                  <a:pt x="6368226" y="3126227"/>
                  <a:pt x="6364913" y="3126227"/>
                </a:cubicBezTo>
                <a:cubicBezTo>
                  <a:pt x="6359944" y="3132411"/>
                  <a:pt x="6356079" y="3139212"/>
                  <a:pt x="6356079" y="3147869"/>
                </a:cubicBezTo>
                <a:cubicBezTo>
                  <a:pt x="6368778" y="3152815"/>
                  <a:pt x="6381477" y="3152815"/>
                  <a:pt x="6394176" y="3147869"/>
                </a:cubicBezTo>
                <a:cubicBezTo>
                  <a:pt x="6394176" y="3144776"/>
                  <a:pt x="6394728" y="3141067"/>
                  <a:pt x="6395832" y="3137975"/>
                </a:cubicBezTo>
                <a:cubicBezTo>
                  <a:pt x="6398593" y="3137975"/>
                  <a:pt x="6401353" y="3138594"/>
                  <a:pt x="6404114" y="3139212"/>
                </a:cubicBezTo>
                <a:cubicBezTo>
                  <a:pt x="6404114" y="3142303"/>
                  <a:pt x="6404114" y="3146013"/>
                  <a:pt x="6405218" y="3149104"/>
                </a:cubicBezTo>
                <a:lnTo>
                  <a:pt x="6410187" y="3149722"/>
                </a:lnTo>
                <a:lnTo>
                  <a:pt x="6415157" y="3149104"/>
                </a:lnTo>
                <a:lnTo>
                  <a:pt x="6426751" y="3149104"/>
                </a:lnTo>
                <a:cubicBezTo>
                  <a:pt x="6423438" y="3152197"/>
                  <a:pt x="6420678" y="3155905"/>
                  <a:pt x="6418469" y="3161471"/>
                </a:cubicBezTo>
                <a:cubicBezTo>
                  <a:pt x="6417365" y="3164562"/>
                  <a:pt x="6415709" y="3168271"/>
                  <a:pt x="6414604" y="3171363"/>
                </a:cubicBezTo>
                <a:cubicBezTo>
                  <a:pt x="6423438" y="3199186"/>
                  <a:pt x="6432273" y="3225774"/>
                  <a:pt x="6463192" y="3191767"/>
                </a:cubicBezTo>
                <a:cubicBezTo>
                  <a:pt x="6466505" y="3188057"/>
                  <a:pt x="6478651" y="3194240"/>
                  <a:pt x="6486381" y="3196095"/>
                </a:cubicBezTo>
                <a:cubicBezTo>
                  <a:pt x="6491902" y="3204751"/>
                  <a:pt x="6494111" y="3214026"/>
                  <a:pt x="6490246" y="3222064"/>
                </a:cubicBezTo>
                <a:cubicBezTo>
                  <a:pt x="6483068" y="3222682"/>
                  <a:pt x="6475339" y="3221445"/>
                  <a:pt x="6468713" y="3222682"/>
                </a:cubicBezTo>
                <a:cubicBezTo>
                  <a:pt x="6448836" y="3227010"/>
                  <a:pt x="6428960" y="3230101"/>
                  <a:pt x="6409083" y="3232575"/>
                </a:cubicBezTo>
                <a:cubicBezTo>
                  <a:pt x="6396936" y="3227010"/>
                  <a:pt x="6387550" y="3222682"/>
                  <a:pt x="6380372" y="3235666"/>
                </a:cubicBezTo>
                <a:cubicBezTo>
                  <a:pt x="6320743" y="3241231"/>
                  <a:pt x="6260560" y="3243704"/>
                  <a:pt x="6202035" y="3260398"/>
                </a:cubicBezTo>
                <a:cubicBezTo>
                  <a:pt x="6202035" y="3261016"/>
                  <a:pt x="6201483" y="3261635"/>
                  <a:pt x="6201483" y="3262253"/>
                </a:cubicBezTo>
                <a:cubicBezTo>
                  <a:pt x="6198722" y="3262253"/>
                  <a:pt x="6195961" y="3261635"/>
                  <a:pt x="6193753" y="3261635"/>
                </a:cubicBezTo>
                <a:cubicBezTo>
                  <a:pt x="6190992" y="3257925"/>
                  <a:pt x="6187679" y="3253597"/>
                  <a:pt x="6184919" y="3249887"/>
                </a:cubicBezTo>
                <a:lnTo>
                  <a:pt x="6184367" y="3249269"/>
                </a:lnTo>
                <a:cubicBezTo>
                  <a:pt x="6177741" y="3244323"/>
                  <a:pt x="6170563" y="3243704"/>
                  <a:pt x="6163938" y="3249269"/>
                </a:cubicBezTo>
                <a:cubicBezTo>
                  <a:pt x="6154552" y="3249887"/>
                  <a:pt x="6145165" y="3250506"/>
                  <a:pt x="6135779" y="3251742"/>
                </a:cubicBezTo>
                <a:cubicBezTo>
                  <a:pt x="6130810" y="3254215"/>
                  <a:pt x="6127497" y="3257925"/>
                  <a:pt x="6124737" y="3262872"/>
                </a:cubicBezTo>
                <a:cubicBezTo>
                  <a:pt x="6129706" y="3298114"/>
                  <a:pt x="6161729" y="3266581"/>
                  <a:pt x="6172772" y="3286985"/>
                </a:cubicBezTo>
                <a:lnTo>
                  <a:pt x="6174428" y="3286985"/>
                </a:lnTo>
                <a:lnTo>
                  <a:pt x="6174428" y="3296260"/>
                </a:lnTo>
                <a:cubicBezTo>
                  <a:pt x="6180502" y="3296878"/>
                  <a:pt x="6183262" y="3301824"/>
                  <a:pt x="6184367" y="3307389"/>
                </a:cubicBezTo>
                <a:cubicBezTo>
                  <a:pt x="6189336" y="3308626"/>
                  <a:pt x="6194305" y="3309862"/>
                  <a:pt x="6199274" y="3309862"/>
                </a:cubicBezTo>
                <a:cubicBezTo>
                  <a:pt x="6191544" y="3312954"/>
                  <a:pt x="6183815" y="3317900"/>
                  <a:pt x="6176637" y="3324702"/>
                </a:cubicBezTo>
                <a:cubicBezTo>
                  <a:pt x="6171116" y="3329029"/>
                  <a:pt x="6170011" y="3334594"/>
                  <a:pt x="6173324" y="3341395"/>
                </a:cubicBezTo>
                <a:cubicBezTo>
                  <a:pt x="6216942" y="3340777"/>
                  <a:pt x="6260560" y="3340159"/>
                  <a:pt x="6304179" y="3340159"/>
                </a:cubicBezTo>
                <a:cubicBezTo>
                  <a:pt x="6308044" y="3341395"/>
                  <a:pt x="6311356" y="3342632"/>
                  <a:pt x="6315221" y="3344487"/>
                </a:cubicBezTo>
                <a:lnTo>
                  <a:pt x="6320190" y="3348197"/>
                </a:lnTo>
                <a:lnTo>
                  <a:pt x="6315221" y="3351907"/>
                </a:lnTo>
                <a:cubicBezTo>
                  <a:pt x="6300314" y="3356853"/>
                  <a:pt x="6284854" y="3355617"/>
                  <a:pt x="6269395" y="3354380"/>
                </a:cubicBezTo>
                <a:cubicBezTo>
                  <a:pt x="6255039" y="3353761"/>
                  <a:pt x="6249518" y="3388386"/>
                  <a:pt x="6230193" y="3366127"/>
                </a:cubicBezTo>
                <a:lnTo>
                  <a:pt x="6230193" y="3365509"/>
                </a:lnTo>
                <a:cubicBezTo>
                  <a:pt x="6215838" y="3372929"/>
                  <a:pt x="6198722" y="3365509"/>
                  <a:pt x="6184367" y="3374784"/>
                </a:cubicBezTo>
                <a:cubicBezTo>
                  <a:pt x="6175533" y="3378493"/>
                  <a:pt x="6166699" y="3379112"/>
                  <a:pt x="6157864" y="3376639"/>
                </a:cubicBezTo>
                <a:cubicBezTo>
                  <a:pt x="6138540" y="3389623"/>
                  <a:pt x="6112590" y="3369219"/>
                  <a:pt x="6094922" y="3391478"/>
                </a:cubicBezTo>
                <a:lnTo>
                  <a:pt x="6094922" y="3393951"/>
                </a:lnTo>
                <a:cubicBezTo>
                  <a:pt x="6095474" y="3393951"/>
                  <a:pt x="6095474" y="3395806"/>
                  <a:pt x="6096578" y="3398898"/>
                </a:cubicBezTo>
                <a:cubicBezTo>
                  <a:pt x="6098235" y="3403225"/>
                  <a:pt x="6097682" y="3406317"/>
                  <a:pt x="6093265" y="3407554"/>
                </a:cubicBezTo>
                <a:cubicBezTo>
                  <a:pt x="6067315" y="3413737"/>
                  <a:pt x="6041365" y="3410645"/>
                  <a:pt x="6015415" y="3410027"/>
                </a:cubicBezTo>
                <a:cubicBezTo>
                  <a:pt x="6009894" y="3411882"/>
                  <a:pt x="6006029" y="3415591"/>
                  <a:pt x="6002716" y="3420538"/>
                </a:cubicBezTo>
                <a:cubicBezTo>
                  <a:pt x="5981183" y="3435377"/>
                  <a:pt x="5954681" y="3415591"/>
                  <a:pt x="5933700" y="3432904"/>
                </a:cubicBezTo>
                <a:cubicBezTo>
                  <a:pt x="5925418" y="3439705"/>
                  <a:pt x="5925418" y="3446507"/>
                  <a:pt x="5934252" y="3453308"/>
                </a:cubicBezTo>
                <a:cubicBezTo>
                  <a:pt x="5959098" y="3453308"/>
                  <a:pt x="5983944" y="3453308"/>
                  <a:pt x="6008238" y="3452690"/>
                </a:cubicBezTo>
                <a:cubicBezTo>
                  <a:pt x="6030323" y="3446507"/>
                  <a:pt x="6052960" y="3444652"/>
                  <a:pt x="6075045" y="3453308"/>
                </a:cubicBezTo>
                <a:lnTo>
                  <a:pt x="6079462" y="3452071"/>
                </a:lnTo>
                <a:lnTo>
                  <a:pt x="6083327" y="3455163"/>
                </a:lnTo>
                <a:cubicBezTo>
                  <a:pt x="6089953" y="3460728"/>
                  <a:pt x="6096578" y="3460728"/>
                  <a:pt x="6103204" y="3455781"/>
                </a:cubicBezTo>
                <a:lnTo>
                  <a:pt x="6107069" y="3452690"/>
                </a:lnTo>
                <a:lnTo>
                  <a:pt x="6111486" y="3453308"/>
                </a:lnTo>
                <a:cubicBezTo>
                  <a:pt x="6117559" y="3448980"/>
                  <a:pt x="6123080" y="3450835"/>
                  <a:pt x="6129154" y="3452071"/>
                </a:cubicBezTo>
                <a:cubicBezTo>
                  <a:pt x="6128602" y="3457018"/>
                  <a:pt x="6129706" y="3461346"/>
                  <a:pt x="6134123" y="3465056"/>
                </a:cubicBezTo>
                <a:lnTo>
                  <a:pt x="6172220" y="3465056"/>
                </a:lnTo>
                <a:cubicBezTo>
                  <a:pt x="6174428" y="3463201"/>
                  <a:pt x="6176085" y="3460728"/>
                  <a:pt x="6176085" y="3458254"/>
                </a:cubicBezTo>
                <a:cubicBezTo>
                  <a:pt x="6178845" y="3460728"/>
                  <a:pt x="6181054" y="3463201"/>
                  <a:pt x="6183815" y="3466292"/>
                </a:cubicBezTo>
                <a:lnTo>
                  <a:pt x="6195409" y="3464437"/>
                </a:lnTo>
                <a:cubicBezTo>
                  <a:pt x="6195409" y="3465674"/>
                  <a:pt x="6194857" y="3466292"/>
                  <a:pt x="6194857" y="3467529"/>
                </a:cubicBezTo>
                <a:cubicBezTo>
                  <a:pt x="6190992" y="3469384"/>
                  <a:pt x="6187127" y="3472475"/>
                  <a:pt x="6183815" y="3476185"/>
                </a:cubicBezTo>
                <a:cubicBezTo>
                  <a:pt x="6178845" y="3477422"/>
                  <a:pt x="6173324" y="3478040"/>
                  <a:pt x="6168355" y="3479277"/>
                </a:cubicBezTo>
                <a:cubicBezTo>
                  <a:pt x="6163386" y="3480513"/>
                  <a:pt x="6160625" y="3482986"/>
                  <a:pt x="6160073" y="3487315"/>
                </a:cubicBezTo>
                <a:cubicBezTo>
                  <a:pt x="6155104" y="3486078"/>
                  <a:pt x="6150135" y="3487933"/>
                  <a:pt x="6145165" y="3488551"/>
                </a:cubicBezTo>
                <a:cubicBezTo>
                  <a:pt x="6141301" y="3489169"/>
                  <a:pt x="6137436" y="3489788"/>
                  <a:pt x="6133571" y="3491024"/>
                </a:cubicBezTo>
                <a:cubicBezTo>
                  <a:pt x="6130258" y="3492879"/>
                  <a:pt x="6126945" y="3495352"/>
                  <a:pt x="6123632" y="3498444"/>
                </a:cubicBezTo>
                <a:cubicBezTo>
                  <a:pt x="6118111" y="3500299"/>
                  <a:pt x="6113142" y="3501535"/>
                  <a:pt x="6107621" y="3502154"/>
                </a:cubicBezTo>
                <a:cubicBezTo>
                  <a:pt x="6104860" y="3502154"/>
                  <a:pt x="6102099" y="3502154"/>
                  <a:pt x="6099339" y="3502772"/>
                </a:cubicBezTo>
                <a:cubicBezTo>
                  <a:pt x="6091609" y="3502772"/>
                  <a:pt x="6083879" y="3502154"/>
                  <a:pt x="6076149" y="3500917"/>
                </a:cubicBezTo>
                <a:cubicBezTo>
                  <a:pt x="6072837" y="3501535"/>
                  <a:pt x="6071180" y="3502772"/>
                  <a:pt x="6071180" y="3505864"/>
                </a:cubicBezTo>
                <a:cubicBezTo>
                  <a:pt x="6061794" y="3505864"/>
                  <a:pt x="6051856" y="3504009"/>
                  <a:pt x="6043022" y="3510810"/>
                </a:cubicBezTo>
                <a:cubicBezTo>
                  <a:pt x="6036948" y="3511428"/>
                  <a:pt x="6031427" y="3512047"/>
                  <a:pt x="6025354" y="3512665"/>
                </a:cubicBezTo>
                <a:cubicBezTo>
                  <a:pt x="6015415" y="3520084"/>
                  <a:pt x="6002164" y="3514520"/>
                  <a:pt x="5992226" y="3521939"/>
                </a:cubicBezTo>
                <a:lnTo>
                  <a:pt x="5993882" y="3525031"/>
                </a:lnTo>
                <a:cubicBezTo>
                  <a:pt x="5988361" y="3525031"/>
                  <a:pt x="5982287" y="3524413"/>
                  <a:pt x="5976766" y="3524413"/>
                </a:cubicBezTo>
                <a:cubicBezTo>
                  <a:pt x="5965171" y="3529977"/>
                  <a:pt x="5965724" y="3537397"/>
                  <a:pt x="5974558" y="3545435"/>
                </a:cubicBezTo>
                <a:cubicBezTo>
                  <a:pt x="5983944" y="3546671"/>
                  <a:pt x="5993330" y="3547290"/>
                  <a:pt x="6003268" y="3548526"/>
                </a:cubicBezTo>
                <a:cubicBezTo>
                  <a:pt x="6007133" y="3550999"/>
                  <a:pt x="6009894" y="3550381"/>
                  <a:pt x="6012102" y="3547290"/>
                </a:cubicBezTo>
                <a:cubicBezTo>
                  <a:pt x="6013207" y="3547908"/>
                  <a:pt x="6013759" y="3549145"/>
                  <a:pt x="6014311" y="3549763"/>
                </a:cubicBezTo>
                <a:cubicBezTo>
                  <a:pt x="6025354" y="3551618"/>
                  <a:pt x="6036948" y="3550999"/>
                  <a:pt x="6047439" y="3555328"/>
                </a:cubicBezTo>
                <a:cubicBezTo>
                  <a:pt x="6056273" y="3555946"/>
                  <a:pt x="6064555" y="3557182"/>
                  <a:pt x="6073389" y="3557801"/>
                </a:cubicBezTo>
                <a:cubicBezTo>
                  <a:pt x="6107069" y="3564602"/>
                  <a:pt x="6140748" y="3565220"/>
                  <a:pt x="6173876" y="3557182"/>
                </a:cubicBezTo>
                <a:cubicBezTo>
                  <a:pt x="6180502" y="3554091"/>
                  <a:pt x="6187127" y="3553473"/>
                  <a:pt x="6194305" y="3557182"/>
                </a:cubicBezTo>
                <a:cubicBezTo>
                  <a:pt x="6200378" y="3563365"/>
                  <a:pt x="6209765" y="3561511"/>
                  <a:pt x="6215838" y="3567075"/>
                </a:cubicBezTo>
                <a:cubicBezTo>
                  <a:pt x="6221911" y="3567694"/>
                  <a:pt x="6228537" y="3568312"/>
                  <a:pt x="6234610" y="3568930"/>
                </a:cubicBezTo>
                <a:cubicBezTo>
                  <a:pt x="6251174" y="3575113"/>
                  <a:pt x="6268290" y="3575113"/>
                  <a:pt x="6284854" y="3568930"/>
                </a:cubicBezTo>
                <a:cubicBezTo>
                  <a:pt x="6294792" y="3564602"/>
                  <a:pt x="6305283" y="3564602"/>
                  <a:pt x="6315221" y="3568312"/>
                </a:cubicBezTo>
                <a:cubicBezTo>
                  <a:pt x="6341171" y="3588716"/>
                  <a:pt x="6377060" y="3566457"/>
                  <a:pt x="6402458" y="3593044"/>
                </a:cubicBezTo>
                <a:cubicBezTo>
                  <a:pt x="6405218" y="3595517"/>
                  <a:pt x="6412396" y="3585624"/>
                  <a:pt x="6416261" y="3580060"/>
                </a:cubicBezTo>
                <a:cubicBezTo>
                  <a:pt x="6419574" y="3580678"/>
                  <a:pt x="6422334" y="3580678"/>
                  <a:pt x="6425647" y="3581296"/>
                </a:cubicBezTo>
                <a:cubicBezTo>
                  <a:pt x="6459879" y="3615303"/>
                  <a:pt x="6501289" y="3614066"/>
                  <a:pt x="6543250" y="3612211"/>
                </a:cubicBezTo>
                <a:cubicBezTo>
                  <a:pt x="6548220" y="3609738"/>
                  <a:pt x="6553189" y="3606646"/>
                  <a:pt x="6557606" y="3602937"/>
                </a:cubicBezTo>
                <a:cubicBezTo>
                  <a:pt x="6564783" y="3598609"/>
                  <a:pt x="6571409" y="3597990"/>
                  <a:pt x="6577482" y="3604792"/>
                </a:cubicBezTo>
                <a:cubicBezTo>
                  <a:pt x="6583556" y="3607883"/>
                  <a:pt x="6586869" y="3621486"/>
                  <a:pt x="6596255" y="3610356"/>
                </a:cubicBezTo>
                <a:lnTo>
                  <a:pt x="6595703" y="3610975"/>
                </a:lnTo>
                <a:cubicBezTo>
                  <a:pt x="6620549" y="3595517"/>
                  <a:pt x="6643738" y="3620249"/>
                  <a:pt x="6668032" y="3614684"/>
                </a:cubicBezTo>
                <a:cubicBezTo>
                  <a:pt x="6670792" y="3612829"/>
                  <a:pt x="6673553" y="3611593"/>
                  <a:pt x="6676314" y="3610975"/>
                </a:cubicBezTo>
                <a:cubicBezTo>
                  <a:pt x="6677970" y="3614684"/>
                  <a:pt x="6678522" y="3619631"/>
                  <a:pt x="6680178" y="3623341"/>
                </a:cubicBezTo>
                <a:lnTo>
                  <a:pt x="6683491" y="3622722"/>
                </a:lnTo>
                <a:lnTo>
                  <a:pt x="6686804" y="3623959"/>
                </a:lnTo>
                <a:cubicBezTo>
                  <a:pt x="6691221" y="3620867"/>
                  <a:pt x="6695086" y="3617776"/>
                  <a:pt x="6698951" y="3613448"/>
                </a:cubicBezTo>
                <a:cubicBezTo>
                  <a:pt x="6700055" y="3613448"/>
                  <a:pt x="6700607" y="3612211"/>
                  <a:pt x="6701711" y="3610356"/>
                </a:cubicBezTo>
                <a:cubicBezTo>
                  <a:pt x="6702264" y="3609738"/>
                  <a:pt x="6702264" y="3608501"/>
                  <a:pt x="6702264" y="3607883"/>
                </a:cubicBezTo>
                <a:cubicBezTo>
                  <a:pt x="6712202" y="3607883"/>
                  <a:pt x="6722140" y="3606028"/>
                  <a:pt x="6730974" y="3612829"/>
                </a:cubicBezTo>
                <a:lnTo>
                  <a:pt x="6797782" y="3612829"/>
                </a:lnTo>
                <a:cubicBezTo>
                  <a:pt x="6807168" y="3608192"/>
                  <a:pt x="6816692" y="3606801"/>
                  <a:pt x="6826285" y="3607110"/>
                </a:cubicBezTo>
                <a:lnTo>
                  <a:pt x="6850857" y="3610919"/>
                </a:lnTo>
                <a:lnTo>
                  <a:pt x="6830370" y="3619105"/>
                </a:lnTo>
                <a:cubicBezTo>
                  <a:pt x="6825401" y="3624670"/>
                  <a:pt x="6819879" y="3625288"/>
                  <a:pt x="6813806" y="3622815"/>
                </a:cubicBezTo>
                <a:cubicBezTo>
                  <a:pt x="6800003" y="3631471"/>
                  <a:pt x="6783991" y="3622815"/>
                  <a:pt x="6770188" y="3631471"/>
                </a:cubicBezTo>
                <a:cubicBezTo>
                  <a:pt x="6764667" y="3632708"/>
                  <a:pt x="6759145" y="3633326"/>
                  <a:pt x="6753624" y="3634563"/>
                </a:cubicBezTo>
                <a:cubicBezTo>
                  <a:pt x="6748103" y="3679699"/>
                  <a:pt x="6776261" y="3671661"/>
                  <a:pt x="6798346" y="3672279"/>
                </a:cubicBezTo>
                <a:cubicBezTo>
                  <a:pt x="6798346" y="3674134"/>
                  <a:pt x="6798899" y="3676607"/>
                  <a:pt x="6799451" y="3678462"/>
                </a:cubicBezTo>
                <a:cubicBezTo>
                  <a:pt x="6827057" y="3677844"/>
                  <a:pt x="6854111" y="3684027"/>
                  <a:pt x="6881718" y="3677226"/>
                </a:cubicBezTo>
                <a:lnTo>
                  <a:pt x="6880062" y="3679699"/>
                </a:lnTo>
                <a:cubicBezTo>
                  <a:pt x="6897730" y="3689592"/>
                  <a:pt x="6917606" y="3679081"/>
                  <a:pt x="6935274" y="3688355"/>
                </a:cubicBezTo>
                <a:cubicBezTo>
                  <a:pt x="6940244" y="3688973"/>
                  <a:pt x="6945765" y="3690210"/>
                  <a:pt x="6950734" y="3690828"/>
                </a:cubicBezTo>
                <a:cubicBezTo>
                  <a:pt x="6961777" y="3698866"/>
                  <a:pt x="6957912" y="3704431"/>
                  <a:pt x="6948525" y="3708759"/>
                </a:cubicBezTo>
                <a:cubicBezTo>
                  <a:pt x="6946869" y="3710614"/>
                  <a:pt x="6945213" y="3711850"/>
                  <a:pt x="6943004" y="3713087"/>
                </a:cubicBezTo>
                <a:lnTo>
                  <a:pt x="6940244" y="3713087"/>
                </a:lnTo>
                <a:cubicBezTo>
                  <a:pt x="6938035" y="3711232"/>
                  <a:pt x="6935274" y="3710614"/>
                  <a:pt x="6931962" y="3711232"/>
                </a:cubicBezTo>
                <a:cubicBezTo>
                  <a:pt x="6930305" y="3708759"/>
                  <a:pt x="6928649" y="3705667"/>
                  <a:pt x="6927545" y="3703194"/>
                </a:cubicBezTo>
                <a:cubicBezTo>
                  <a:pt x="6922023" y="3702576"/>
                  <a:pt x="6916502" y="3701958"/>
                  <a:pt x="6911533" y="3701958"/>
                </a:cubicBezTo>
                <a:cubicBezTo>
                  <a:pt x="6909876" y="3705049"/>
                  <a:pt x="6909324" y="3708141"/>
                  <a:pt x="6909876" y="3711850"/>
                </a:cubicBezTo>
                <a:cubicBezTo>
                  <a:pt x="6903803" y="3712469"/>
                  <a:pt x="6897730" y="3713087"/>
                  <a:pt x="6891104" y="3713087"/>
                </a:cubicBezTo>
                <a:cubicBezTo>
                  <a:pt x="6892760" y="3718033"/>
                  <a:pt x="6895521" y="3721125"/>
                  <a:pt x="6898834" y="3722362"/>
                </a:cubicBezTo>
                <a:cubicBezTo>
                  <a:pt x="6888896" y="3724835"/>
                  <a:pt x="6878957" y="3728545"/>
                  <a:pt x="6868467" y="3726690"/>
                </a:cubicBezTo>
                <a:lnTo>
                  <a:pt x="6869571" y="3726071"/>
                </a:lnTo>
                <a:cubicBezTo>
                  <a:pt x="6843621" y="3711232"/>
                  <a:pt x="6816567" y="3716179"/>
                  <a:pt x="6790064" y="3723598"/>
                </a:cubicBezTo>
                <a:lnTo>
                  <a:pt x="6787304" y="3726690"/>
                </a:lnTo>
                <a:lnTo>
                  <a:pt x="6783439" y="3725453"/>
                </a:lnTo>
                <a:cubicBezTo>
                  <a:pt x="6775709" y="3729163"/>
                  <a:pt x="6766875" y="3729163"/>
                  <a:pt x="6759697" y="3734109"/>
                </a:cubicBezTo>
                <a:cubicBezTo>
                  <a:pt x="6754728" y="3737819"/>
                  <a:pt x="6749759" y="3739056"/>
                  <a:pt x="6743686" y="3737201"/>
                </a:cubicBezTo>
                <a:cubicBezTo>
                  <a:pt x="6722705" y="3749567"/>
                  <a:pt x="6703380" y="3763788"/>
                  <a:pt x="6681295" y="3773681"/>
                </a:cubicBezTo>
                <a:lnTo>
                  <a:pt x="6681847" y="3773062"/>
                </a:lnTo>
                <a:cubicBezTo>
                  <a:pt x="6675774" y="3771207"/>
                  <a:pt x="6672461" y="3776772"/>
                  <a:pt x="6668596" y="3780482"/>
                </a:cubicBezTo>
                <a:lnTo>
                  <a:pt x="6658658" y="3780482"/>
                </a:lnTo>
                <a:cubicBezTo>
                  <a:pt x="6635468" y="3768116"/>
                  <a:pt x="6608966" y="3783573"/>
                  <a:pt x="6585777" y="3770589"/>
                </a:cubicBezTo>
                <a:cubicBezTo>
                  <a:pt x="6576391" y="3773062"/>
                  <a:pt x="6567004" y="3772444"/>
                  <a:pt x="6557618" y="3768734"/>
                </a:cubicBezTo>
                <a:cubicBezTo>
                  <a:pt x="6537742" y="3761315"/>
                  <a:pt x="6517313" y="3761933"/>
                  <a:pt x="6497436" y="3768116"/>
                </a:cubicBezTo>
                <a:cubicBezTo>
                  <a:pt x="6492467" y="3769353"/>
                  <a:pt x="6486946" y="3769971"/>
                  <a:pt x="6481977" y="3771207"/>
                </a:cubicBezTo>
                <a:cubicBezTo>
                  <a:pt x="6467621" y="3787283"/>
                  <a:pt x="6485289" y="3785428"/>
                  <a:pt x="6490811" y="3790993"/>
                </a:cubicBezTo>
                <a:cubicBezTo>
                  <a:pt x="6500197" y="3789138"/>
                  <a:pt x="6509031" y="3789138"/>
                  <a:pt x="6517865" y="3793466"/>
                </a:cubicBezTo>
                <a:cubicBezTo>
                  <a:pt x="6530564" y="3802741"/>
                  <a:pt x="6547128" y="3792230"/>
                  <a:pt x="6559275" y="3802741"/>
                </a:cubicBezTo>
                <a:lnTo>
                  <a:pt x="6563692" y="3801504"/>
                </a:lnTo>
                <a:lnTo>
                  <a:pt x="6567557" y="3803977"/>
                </a:lnTo>
                <a:cubicBezTo>
                  <a:pt x="6569213" y="3806451"/>
                  <a:pt x="6570869" y="3807687"/>
                  <a:pt x="6573630" y="3808305"/>
                </a:cubicBezTo>
                <a:lnTo>
                  <a:pt x="6576943" y="3808924"/>
                </a:lnTo>
                <a:lnTo>
                  <a:pt x="6573630" y="3809542"/>
                </a:lnTo>
                <a:cubicBezTo>
                  <a:pt x="6570869" y="3810160"/>
                  <a:pt x="6569213" y="3811397"/>
                  <a:pt x="6567557" y="3813870"/>
                </a:cubicBezTo>
                <a:cubicBezTo>
                  <a:pt x="6528355" y="3818817"/>
                  <a:pt x="6488602" y="3816343"/>
                  <a:pt x="6449401" y="3815725"/>
                </a:cubicBezTo>
                <a:cubicBezTo>
                  <a:pt x="6430076" y="3825618"/>
                  <a:pt x="6409096" y="3817580"/>
                  <a:pt x="6389219" y="3821290"/>
                </a:cubicBezTo>
                <a:cubicBezTo>
                  <a:pt x="6387563" y="3822526"/>
                  <a:pt x="6385906" y="3824381"/>
                  <a:pt x="6385354" y="3826236"/>
                </a:cubicBezTo>
                <a:cubicBezTo>
                  <a:pt x="6375416" y="3825618"/>
                  <a:pt x="6366029" y="3824381"/>
                  <a:pt x="6356091" y="3823763"/>
                </a:cubicBezTo>
                <a:lnTo>
                  <a:pt x="6345601" y="3823763"/>
                </a:lnTo>
                <a:cubicBezTo>
                  <a:pt x="6335662" y="3818817"/>
                  <a:pt x="6325724" y="3818817"/>
                  <a:pt x="6315786" y="3823763"/>
                </a:cubicBezTo>
                <a:cubicBezTo>
                  <a:pt x="6313025" y="3826236"/>
                  <a:pt x="6310264" y="3826854"/>
                  <a:pt x="6306952" y="3825618"/>
                </a:cubicBezTo>
                <a:cubicBezTo>
                  <a:pt x="6300878" y="3836747"/>
                  <a:pt x="6306400" y="3838602"/>
                  <a:pt x="6314681" y="3837984"/>
                </a:cubicBezTo>
                <a:cubicBezTo>
                  <a:pt x="6313577" y="3841075"/>
                  <a:pt x="6314681" y="3844167"/>
                  <a:pt x="6317442" y="3847258"/>
                </a:cubicBezTo>
                <a:cubicBezTo>
                  <a:pt x="6332902" y="3841075"/>
                  <a:pt x="6343944" y="3852823"/>
                  <a:pt x="6356643" y="3858388"/>
                </a:cubicBezTo>
                <a:cubicBezTo>
                  <a:pt x="6362717" y="3857769"/>
                  <a:pt x="6368790" y="3857769"/>
                  <a:pt x="6374311" y="3857151"/>
                </a:cubicBezTo>
                <a:cubicBezTo>
                  <a:pt x="6378176" y="3859006"/>
                  <a:pt x="6381489" y="3860861"/>
                  <a:pt x="6385354" y="3862716"/>
                </a:cubicBezTo>
                <a:cubicBezTo>
                  <a:pt x="6387010" y="3865189"/>
                  <a:pt x="6389771" y="3867044"/>
                  <a:pt x="6391980" y="3868899"/>
                </a:cubicBezTo>
                <a:cubicBezTo>
                  <a:pt x="6383698" y="3882501"/>
                  <a:pt x="6363821" y="3868899"/>
                  <a:pt x="6357195" y="3887448"/>
                </a:cubicBezTo>
                <a:lnTo>
                  <a:pt x="6357748" y="3889303"/>
                </a:lnTo>
                <a:cubicBezTo>
                  <a:pt x="6358300" y="3893631"/>
                  <a:pt x="6360508" y="3897341"/>
                  <a:pt x="6363821" y="3899814"/>
                </a:cubicBezTo>
                <a:lnTo>
                  <a:pt x="6364373" y="3899814"/>
                </a:lnTo>
                <a:cubicBezTo>
                  <a:pt x="6361612" y="3900432"/>
                  <a:pt x="6359404" y="3901050"/>
                  <a:pt x="6356643" y="3902905"/>
                </a:cubicBezTo>
                <a:cubicBezTo>
                  <a:pt x="6350570" y="3903524"/>
                  <a:pt x="6344496" y="3904760"/>
                  <a:pt x="6338423" y="3905379"/>
                </a:cubicBezTo>
                <a:cubicBezTo>
                  <a:pt x="6331245" y="3928874"/>
                  <a:pt x="6353331" y="3917745"/>
                  <a:pt x="6358852" y="3926401"/>
                </a:cubicBezTo>
                <a:lnTo>
                  <a:pt x="6377072" y="3930111"/>
                </a:lnTo>
                <a:cubicBezTo>
                  <a:pt x="6380385" y="3931965"/>
                  <a:pt x="6383145" y="3931965"/>
                  <a:pt x="6385354" y="3929492"/>
                </a:cubicBezTo>
                <a:cubicBezTo>
                  <a:pt x="6389219" y="3933202"/>
                  <a:pt x="6393636" y="3935057"/>
                  <a:pt x="6398053" y="3936912"/>
                </a:cubicBezTo>
                <a:cubicBezTo>
                  <a:pt x="6404126" y="3945568"/>
                  <a:pt x="6404126" y="3952988"/>
                  <a:pt x="6396397" y="3960407"/>
                </a:cubicBezTo>
                <a:lnTo>
                  <a:pt x="6395844" y="3961026"/>
                </a:lnTo>
                <a:cubicBezTo>
                  <a:pt x="6393084" y="3965354"/>
                  <a:pt x="6390323" y="3969063"/>
                  <a:pt x="6386458" y="3971537"/>
                </a:cubicBezTo>
                <a:lnTo>
                  <a:pt x="6385354" y="3972155"/>
                </a:lnTo>
                <a:cubicBezTo>
                  <a:pt x="6378176" y="3980811"/>
                  <a:pt x="6368238" y="3986994"/>
                  <a:pt x="6368238" y="4000597"/>
                </a:cubicBezTo>
                <a:lnTo>
                  <a:pt x="6368238" y="4001833"/>
                </a:lnTo>
                <a:cubicBezTo>
                  <a:pt x="6363821" y="4008635"/>
                  <a:pt x="6385354" y="4019146"/>
                  <a:pt x="6363269" y="4025947"/>
                </a:cubicBezTo>
                <a:cubicBezTo>
                  <a:pt x="6345049" y="4031512"/>
                  <a:pt x="6358300" y="4043878"/>
                  <a:pt x="6366029" y="4051916"/>
                </a:cubicBezTo>
                <a:cubicBezTo>
                  <a:pt x="6372103" y="4058099"/>
                  <a:pt x="6380937" y="4056862"/>
                  <a:pt x="6387010" y="4062427"/>
                </a:cubicBezTo>
                <a:lnTo>
                  <a:pt x="6386458" y="4062427"/>
                </a:lnTo>
                <a:cubicBezTo>
                  <a:pt x="6395292" y="4073556"/>
                  <a:pt x="6409096" y="4065518"/>
                  <a:pt x="6418482" y="4073556"/>
                </a:cubicBezTo>
                <a:lnTo>
                  <a:pt x="6422899" y="4072320"/>
                </a:lnTo>
                <a:lnTo>
                  <a:pt x="6426212" y="4075411"/>
                </a:lnTo>
                <a:cubicBezTo>
                  <a:pt x="6432837" y="4082831"/>
                  <a:pt x="6441671" y="4079739"/>
                  <a:pt x="6449401" y="4079739"/>
                </a:cubicBezTo>
                <a:cubicBezTo>
                  <a:pt x="6441119" y="4080358"/>
                  <a:pt x="6434493" y="4084067"/>
                  <a:pt x="6427316" y="4089014"/>
                </a:cubicBezTo>
                <a:cubicBezTo>
                  <a:pt x="6422899" y="4092105"/>
                  <a:pt x="6419034" y="4095197"/>
                  <a:pt x="6416825" y="4100143"/>
                </a:cubicBezTo>
                <a:cubicBezTo>
                  <a:pt x="6418482" y="4102616"/>
                  <a:pt x="6418482" y="4104471"/>
                  <a:pt x="6416273" y="4106326"/>
                </a:cubicBezTo>
                <a:cubicBezTo>
                  <a:pt x="6430629" y="4118074"/>
                  <a:pt x="6409096" y="4142188"/>
                  <a:pt x="6428972" y="4152080"/>
                </a:cubicBezTo>
                <a:cubicBezTo>
                  <a:pt x="6447745" y="4151462"/>
                  <a:pt x="6467069" y="4148989"/>
                  <a:pt x="6485841" y="4154554"/>
                </a:cubicBezTo>
                <a:cubicBezTo>
                  <a:pt x="6492467" y="4159500"/>
                  <a:pt x="6489706" y="4171248"/>
                  <a:pt x="6497436" y="4175576"/>
                </a:cubicBezTo>
                <a:lnTo>
                  <a:pt x="6496332" y="4174957"/>
                </a:lnTo>
                <a:cubicBezTo>
                  <a:pt x="6497436" y="4178049"/>
                  <a:pt x="6499645" y="4180522"/>
                  <a:pt x="6502405" y="4182377"/>
                </a:cubicBezTo>
                <a:cubicBezTo>
                  <a:pt x="6501853" y="4174957"/>
                  <a:pt x="6502957" y="4191652"/>
                  <a:pt x="6506270" y="4184850"/>
                </a:cubicBezTo>
                <a:cubicBezTo>
                  <a:pt x="6509583" y="4178667"/>
                  <a:pt x="6510687" y="4184232"/>
                  <a:pt x="6504614" y="4188560"/>
                </a:cubicBezTo>
                <a:cubicBezTo>
                  <a:pt x="6499645" y="4192270"/>
                  <a:pt x="6493019" y="4193506"/>
                  <a:pt x="6486946" y="4193506"/>
                </a:cubicBezTo>
                <a:cubicBezTo>
                  <a:pt x="6482529" y="4193506"/>
                  <a:pt x="6478664" y="4195361"/>
                  <a:pt x="6475351" y="4197835"/>
                </a:cubicBezTo>
                <a:cubicBezTo>
                  <a:pt x="6459339" y="4202781"/>
                  <a:pt x="6443880" y="4201544"/>
                  <a:pt x="6427868" y="4199689"/>
                </a:cubicBezTo>
                <a:cubicBezTo>
                  <a:pt x="6424279" y="4201853"/>
                  <a:pt x="6420138" y="4202626"/>
                  <a:pt x="6416135" y="4203863"/>
                </a:cubicBezTo>
                <a:lnTo>
                  <a:pt x="6405824" y="4210440"/>
                </a:lnTo>
                <a:lnTo>
                  <a:pt x="6405783" y="4210201"/>
                </a:lnTo>
                <a:lnTo>
                  <a:pt x="6405231" y="4210819"/>
                </a:lnTo>
                <a:lnTo>
                  <a:pt x="6405824" y="4210440"/>
                </a:lnTo>
                <a:lnTo>
                  <a:pt x="6408466" y="4225600"/>
                </a:lnTo>
                <a:cubicBezTo>
                  <a:pt x="6411442" y="4236903"/>
                  <a:pt x="6416825" y="4237251"/>
                  <a:pt x="6438358" y="4238642"/>
                </a:cubicBezTo>
                <a:cubicBezTo>
                  <a:pt x="6430629" y="4251008"/>
                  <a:pt x="6392532" y="4217620"/>
                  <a:pt x="6405231" y="4265848"/>
                </a:cubicBezTo>
                <a:lnTo>
                  <a:pt x="6406887" y="4263993"/>
                </a:lnTo>
                <a:cubicBezTo>
                  <a:pt x="6405783" y="4267702"/>
                  <a:pt x="6404679" y="4272031"/>
                  <a:pt x="6404126" y="4275740"/>
                </a:cubicBezTo>
                <a:cubicBezTo>
                  <a:pt x="6401366" y="4276977"/>
                  <a:pt x="6399157" y="4277595"/>
                  <a:pt x="6395844" y="4277595"/>
                </a:cubicBezTo>
                <a:cubicBezTo>
                  <a:pt x="6389771" y="4300472"/>
                  <a:pt x="6411304" y="4289961"/>
                  <a:pt x="6416825" y="4299236"/>
                </a:cubicBezTo>
                <a:lnTo>
                  <a:pt x="6421242" y="4298617"/>
                </a:lnTo>
                <a:lnTo>
                  <a:pt x="6425107" y="4301091"/>
                </a:lnTo>
                <a:cubicBezTo>
                  <a:pt x="6428420" y="4303564"/>
                  <a:pt x="6431181" y="4304182"/>
                  <a:pt x="6433389" y="4301709"/>
                </a:cubicBezTo>
                <a:cubicBezTo>
                  <a:pt x="6437254" y="4304800"/>
                  <a:pt x="6441671" y="4307274"/>
                  <a:pt x="6444432" y="4310983"/>
                </a:cubicBezTo>
                <a:lnTo>
                  <a:pt x="6444984" y="4311602"/>
                </a:lnTo>
                <a:cubicBezTo>
                  <a:pt x="6449401" y="4315312"/>
                  <a:pt x="6453266" y="4319640"/>
                  <a:pt x="6459339" y="4320876"/>
                </a:cubicBezTo>
                <a:lnTo>
                  <a:pt x="6490811" y="4320876"/>
                </a:lnTo>
                <a:cubicBezTo>
                  <a:pt x="6501853" y="4317785"/>
                  <a:pt x="6514000" y="4312220"/>
                  <a:pt x="6521730" y="4325204"/>
                </a:cubicBezTo>
                <a:cubicBezTo>
                  <a:pt x="6525595" y="4331387"/>
                  <a:pt x="6520073" y="4338807"/>
                  <a:pt x="6515104" y="4343753"/>
                </a:cubicBezTo>
                <a:lnTo>
                  <a:pt x="6514552" y="4344372"/>
                </a:lnTo>
                <a:cubicBezTo>
                  <a:pt x="6512344" y="4349318"/>
                  <a:pt x="6507927" y="4352410"/>
                  <a:pt x="6506270" y="4357356"/>
                </a:cubicBezTo>
                <a:cubicBezTo>
                  <a:pt x="6496332" y="4365394"/>
                  <a:pt x="6486946" y="4359829"/>
                  <a:pt x="6477007" y="4357974"/>
                </a:cubicBezTo>
                <a:cubicBezTo>
                  <a:pt x="6480320" y="4354264"/>
                  <a:pt x="6483081" y="4349936"/>
                  <a:pt x="6485841" y="4344990"/>
                </a:cubicBezTo>
                <a:cubicBezTo>
                  <a:pt x="6486394" y="4344990"/>
                  <a:pt x="6486946" y="4343753"/>
                  <a:pt x="6487498" y="4340662"/>
                </a:cubicBezTo>
                <a:cubicBezTo>
                  <a:pt x="6488050" y="4338189"/>
                  <a:pt x="6486946" y="4335715"/>
                  <a:pt x="6484185" y="4333861"/>
                </a:cubicBezTo>
                <a:lnTo>
                  <a:pt x="6445536" y="4333861"/>
                </a:lnTo>
                <a:cubicBezTo>
                  <a:pt x="6446088" y="4344372"/>
                  <a:pt x="6449401" y="4355501"/>
                  <a:pt x="6442775" y="4365394"/>
                </a:cubicBezTo>
                <a:lnTo>
                  <a:pt x="6384802" y="4369104"/>
                </a:lnTo>
                <a:cubicBezTo>
                  <a:pt x="6381489" y="4367867"/>
                  <a:pt x="6377624" y="4366630"/>
                  <a:pt x="6374311" y="4366012"/>
                </a:cubicBezTo>
                <a:cubicBezTo>
                  <a:pt x="6367686" y="4366630"/>
                  <a:pt x="6361060" y="4367867"/>
                  <a:pt x="6354987" y="4368485"/>
                </a:cubicBezTo>
                <a:cubicBezTo>
                  <a:pt x="6359956" y="4388890"/>
                  <a:pt x="6373207" y="4381470"/>
                  <a:pt x="6384802" y="4379615"/>
                </a:cubicBezTo>
                <a:cubicBezTo>
                  <a:pt x="6398053" y="4380233"/>
                  <a:pt x="6410752" y="4380851"/>
                  <a:pt x="6424003" y="4381470"/>
                </a:cubicBezTo>
                <a:cubicBezTo>
                  <a:pt x="6424003" y="4383943"/>
                  <a:pt x="6424003" y="4387034"/>
                  <a:pt x="6424555" y="4389508"/>
                </a:cubicBezTo>
                <a:cubicBezTo>
                  <a:pt x="6420690" y="4392599"/>
                  <a:pt x="6407991" y="4395691"/>
                  <a:pt x="6418482" y="4400637"/>
                </a:cubicBezTo>
                <a:cubicBezTo>
                  <a:pt x="6436150" y="4409293"/>
                  <a:pt x="6456579" y="4403728"/>
                  <a:pt x="6475903" y="4403110"/>
                </a:cubicBezTo>
                <a:cubicBezTo>
                  <a:pt x="6489706" y="4391981"/>
                  <a:pt x="6502957" y="4401256"/>
                  <a:pt x="6516209" y="4403728"/>
                </a:cubicBezTo>
                <a:cubicBezTo>
                  <a:pt x="6520626" y="4407439"/>
                  <a:pt x="6525043" y="4409911"/>
                  <a:pt x="6530564" y="4411766"/>
                </a:cubicBezTo>
                <a:cubicBezTo>
                  <a:pt x="6541054" y="4411148"/>
                  <a:pt x="6553201" y="4413003"/>
                  <a:pt x="6555410" y="4400637"/>
                </a:cubicBezTo>
                <a:cubicBezTo>
                  <a:pt x="6555962" y="4400637"/>
                  <a:pt x="6557066" y="4400637"/>
                  <a:pt x="6557618" y="4400019"/>
                </a:cubicBezTo>
                <a:cubicBezTo>
                  <a:pt x="6566452" y="4397545"/>
                  <a:pt x="6573630" y="4391981"/>
                  <a:pt x="6578599" y="4383325"/>
                </a:cubicBezTo>
                <a:cubicBezTo>
                  <a:pt x="6579151" y="4382088"/>
                  <a:pt x="6579703" y="4380851"/>
                  <a:pt x="6579703" y="4379615"/>
                </a:cubicBezTo>
                <a:cubicBezTo>
                  <a:pt x="6591298" y="4387034"/>
                  <a:pt x="6583568" y="4409911"/>
                  <a:pt x="6599580" y="4413622"/>
                </a:cubicBezTo>
                <a:cubicBezTo>
                  <a:pt x="6605653" y="4416713"/>
                  <a:pt x="6611727" y="4419186"/>
                  <a:pt x="6618905" y="4420423"/>
                </a:cubicBezTo>
                <a:lnTo>
                  <a:pt x="6622217" y="4420423"/>
                </a:lnTo>
                <a:cubicBezTo>
                  <a:pt x="6622769" y="4421659"/>
                  <a:pt x="6623874" y="4422277"/>
                  <a:pt x="6624978" y="4423514"/>
                </a:cubicBezTo>
                <a:lnTo>
                  <a:pt x="6622769" y="4425988"/>
                </a:lnTo>
                <a:cubicBezTo>
                  <a:pt x="6620009" y="4430315"/>
                  <a:pt x="6617248" y="4435262"/>
                  <a:pt x="6615592" y="4440208"/>
                </a:cubicBezTo>
                <a:cubicBezTo>
                  <a:pt x="6615040" y="4441445"/>
                  <a:pt x="6615040" y="4443300"/>
                  <a:pt x="6614487" y="4444537"/>
                </a:cubicBezTo>
                <a:cubicBezTo>
                  <a:pt x="6607862" y="4438972"/>
                  <a:pt x="6600132" y="4438972"/>
                  <a:pt x="6591850" y="4440827"/>
                </a:cubicBezTo>
                <a:cubicBezTo>
                  <a:pt x="6590194" y="4441445"/>
                  <a:pt x="6588537" y="4442063"/>
                  <a:pt x="6587433" y="4442681"/>
                </a:cubicBezTo>
                <a:cubicBezTo>
                  <a:pt x="6587433" y="4440827"/>
                  <a:pt x="6586881" y="4438972"/>
                  <a:pt x="6586881" y="4437117"/>
                </a:cubicBezTo>
                <a:cubicBezTo>
                  <a:pt x="6590746" y="4433407"/>
                  <a:pt x="6594059" y="4429079"/>
                  <a:pt x="6597924" y="4425369"/>
                </a:cubicBezTo>
                <a:cubicBezTo>
                  <a:pt x="6591298" y="4407439"/>
                  <a:pt x="6578599" y="4416713"/>
                  <a:pt x="6568109" y="4417331"/>
                </a:cubicBezTo>
                <a:cubicBezTo>
                  <a:pt x="6553753" y="4413003"/>
                  <a:pt x="6540502" y="4422896"/>
                  <a:pt x="6526699" y="4422896"/>
                </a:cubicBezTo>
                <a:cubicBezTo>
                  <a:pt x="6523938" y="4424751"/>
                  <a:pt x="6520626" y="4425369"/>
                  <a:pt x="6517313" y="4425369"/>
                </a:cubicBezTo>
                <a:cubicBezTo>
                  <a:pt x="6512344" y="4431552"/>
                  <a:pt x="6508479" y="4438354"/>
                  <a:pt x="6508479" y="4447010"/>
                </a:cubicBezTo>
                <a:cubicBezTo>
                  <a:pt x="6521178" y="4451956"/>
                  <a:pt x="6533877" y="4451956"/>
                  <a:pt x="6546576" y="4447010"/>
                </a:cubicBezTo>
                <a:cubicBezTo>
                  <a:pt x="6546576" y="4443918"/>
                  <a:pt x="6547128" y="4440208"/>
                  <a:pt x="6548232" y="4437117"/>
                </a:cubicBezTo>
                <a:cubicBezTo>
                  <a:pt x="6550993" y="4437117"/>
                  <a:pt x="6553753" y="4437735"/>
                  <a:pt x="6556514" y="4438354"/>
                </a:cubicBezTo>
                <a:cubicBezTo>
                  <a:pt x="6556514" y="4441445"/>
                  <a:pt x="6556514" y="4445155"/>
                  <a:pt x="6557618" y="4448246"/>
                </a:cubicBezTo>
                <a:lnTo>
                  <a:pt x="6562587" y="4448864"/>
                </a:lnTo>
                <a:lnTo>
                  <a:pt x="6567557" y="4448246"/>
                </a:lnTo>
                <a:lnTo>
                  <a:pt x="6579151" y="4448246"/>
                </a:lnTo>
                <a:cubicBezTo>
                  <a:pt x="6575838" y="4451338"/>
                  <a:pt x="6573078" y="4455047"/>
                  <a:pt x="6570869" y="4460612"/>
                </a:cubicBezTo>
                <a:cubicBezTo>
                  <a:pt x="6569765" y="4463704"/>
                  <a:pt x="6568109" y="4467413"/>
                  <a:pt x="6567004" y="4470505"/>
                </a:cubicBezTo>
                <a:cubicBezTo>
                  <a:pt x="6575838" y="4498328"/>
                  <a:pt x="6584673" y="4524916"/>
                  <a:pt x="6615592" y="4490909"/>
                </a:cubicBezTo>
                <a:cubicBezTo>
                  <a:pt x="6618905" y="4487199"/>
                  <a:pt x="6631051" y="4493382"/>
                  <a:pt x="6638781" y="4495237"/>
                </a:cubicBezTo>
                <a:cubicBezTo>
                  <a:pt x="6644302" y="4503893"/>
                  <a:pt x="6646511" y="4513168"/>
                  <a:pt x="6642646" y="4521206"/>
                </a:cubicBezTo>
                <a:cubicBezTo>
                  <a:pt x="6635468" y="4521824"/>
                  <a:pt x="6627739" y="4520587"/>
                  <a:pt x="6621113" y="4521824"/>
                </a:cubicBezTo>
                <a:cubicBezTo>
                  <a:pt x="6601236" y="4526152"/>
                  <a:pt x="6581360" y="4529243"/>
                  <a:pt x="6561483" y="4531717"/>
                </a:cubicBezTo>
                <a:cubicBezTo>
                  <a:pt x="6549336" y="4526152"/>
                  <a:pt x="6539950" y="4521824"/>
                  <a:pt x="6532772" y="4534808"/>
                </a:cubicBezTo>
                <a:cubicBezTo>
                  <a:pt x="6473143" y="4540373"/>
                  <a:pt x="6412960" y="4542846"/>
                  <a:pt x="6354435" y="4559540"/>
                </a:cubicBezTo>
                <a:cubicBezTo>
                  <a:pt x="6354435" y="4560158"/>
                  <a:pt x="6353883" y="4560777"/>
                  <a:pt x="6353883" y="4561395"/>
                </a:cubicBezTo>
                <a:cubicBezTo>
                  <a:pt x="6351122" y="4561395"/>
                  <a:pt x="6348361" y="4560777"/>
                  <a:pt x="6346153" y="4560777"/>
                </a:cubicBezTo>
                <a:cubicBezTo>
                  <a:pt x="6343392" y="4557067"/>
                  <a:pt x="6340079" y="4552739"/>
                  <a:pt x="6337319" y="4549029"/>
                </a:cubicBezTo>
                <a:lnTo>
                  <a:pt x="6336767" y="4548411"/>
                </a:lnTo>
                <a:cubicBezTo>
                  <a:pt x="6330141" y="4543465"/>
                  <a:pt x="6322963" y="4542846"/>
                  <a:pt x="6316338" y="4548411"/>
                </a:cubicBezTo>
                <a:cubicBezTo>
                  <a:pt x="6306952" y="4549029"/>
                  <a:pt x="6297565" y="4549648"/>
                  <a:pt x="6288179" y="4550884"/>
                </a:cubicBezTo>
                <a:cubicBezTo>
                  <a:pt x="6283210" y="4553357"/>
                  <a:pt x="6279897" y="4557067"/>
                  <a:pt x="6277137" y="4562014"/>
                </a:cubicBezTo>
                <a:cubicBezTo>
                  <a:pt x="6282106" y="4597256"/>
                  <a:pt x="6314129" y="4565723"/>
                  <a:pt x="6325172" y="4586127"/>
                </a:cubicBezTo>
                <a:lnTo>
                  <a:pt x="6326828" y="4586127"/>
                </a:lnTo>
                <a:lnTo>
                  <a:pt x="6326828" y="4595402"/>
                </a:lnTo>
                <a:cubicBezTo>
                  <a:pt x="6332902" y="4596020"/>
                  <a:pt x="6335662" y="4600966"/>
                  <a:pt x="6336767" y="4606531"/>
                </a:cubicBezTo>
                <a:cubicBezTo>
                  <a:pt x="6341736" y="4607768"/>
                  <a:pt x="6346705" y="4609004"/>
                  <a:pt x="6351674" y="4609004"/>
                </a:cubicBezTo>
                <a:cubicBezTo>
                  <a:pt x="6343944" y="4612096"/>
                  <a:pt x="6336215" y="4617042"/>
                  <a:pt x="6329037" y="4623844"/>
                </a:cubicBezTo>
                <a:cubicBezTo>
                  <a:pt x="6323516" y="4628171"/>
                  <a:pt x="6322411" y="4633736"/>
                  <a:pt x="6325724" y="4640537"/>
                </a:cubicBezTo>
                <a:cubicBezTo>
                  <a:pt x="6369342" y="4639919"/>
                  <a:pt x="6412960" y="4639301"/>
                  <a:pt x="6456579" y="4639301"/>
                </a:cubicBezTo>
                <a:cubicBezTo>
                  <a:pt x="6460444" y="4640537"/>
                  <a:pt x="6463756" y="4641774"/>
                  <a:pt x="6467621" y="4643629"/>
                </a:cubicBezTo>
                <a:lnTo>
                  <a:pt x="6472590" y="4647339"/>
                </a:lnTo>
                <a:lnTo>
                  <a:pt x="6467621" y="4651049"/>
                </a:lnTo>
                <a:cubicBezTo>
                  <a:pt x="6452714" y="4655995"/>
                  <a:pt x="6437254" y="4654759"/>
                  <a:pt x="6421795" y="4653522"/>
                </a:cubicBezTo>
                <a:cubicBezTo>
                  <a:pt x="6407439" y="4652903"/>
                  <a:pt x="6401918" y="4687528"/>
                  <a:pt x="6382593" y="4665269"/>
                </a:cubicBezTo>
                <a:lnTo>
                  <a:pt x="6382593" y="4664651"/>
                </a:lnTo>
                <a:cubicBezTo>
                  <a:pt x="6368238" y="4672071"/>
                  <a:pt x="6351122" y="4664651"/>
                  <a:pt x="6336767" y="4673926"/>
                </a:cubicBezTo>
                <a:cubicBezTo>
                  <a:pt x="6327933" y="4677635"/>
                  <a:pt x="6319099" y="4678254"/>
                  <a:pt x="6310264" y="4675781"/>
                </a:cubicBezTo>
                <a:cubicBezTo>
                  <a:pt x="6290940" y="4688765"/>
                  <a:pt x="6264990" y="4668361"/>
                  <a:pt x="6247322" y="4690620"/>
                </a:cubicBezTo>
                <a:lnTo>
                  <a:pt x="6247322" y="4693093"/>
                </a:lnTo>
                <a:cubicBezTo>
                  <a:pt x="6247874" y="4693093"/>
                  <a:pt x="6247874" y="4694948"/>
                  <a:pt x="6248978" y="4698040"/>
                </a:cubicBezTo>
                <a:cubicBezTo>
                  <a:pt x="6250635" y="4702367"/>
                  <a:pt x="6250082" y="4705459"/>
                  <a:pt x="6245665" y="4706696"/>
                </a:cubicBezTo>
                <a:cubicBezTo>
                  <a:pt x="6219715" y="4712879"/>
                  <a:pt x="6193765" y="4709787"/>
                  <a:pt x="6167815" y="4709169"/>
                </a:cubicBezTo>
                <a:cubicBezTo>
                  <a:pt x="6162294" y="4711024"/>
                  <a:pt x="6158429" y="4714733"/>
                  <a:pt x="6155116" y="4719680"/>
                </a:cubicBezTo>
                <a:cubicBezTo>
                  <a:pt x="6133583" y="4734519"/>
                  <a:pt x="6107081" y="4714733"/>
                  <a:pt x="6086100" y="4732046"/>
                </a:cubicBezTo>
                <a:cubicBezTo>
                  <a:pt x="6077818" y="4738847"/>
                  <a:pt x="6077818" y="4745649"/>
                  <a:pt x="6086652" y="4752450"/>
                </a:cubicBezTo>
                <a:cubicBezTo>
                  <a:pt x="6111498" y="4752450"/>
                  <a:pt x="6136344" y="4752450"/>
                  <a:pt x="6160638" y="4751832"/>
                </a:cubicBezTo>
                <a:cubicBezTo>
                  <a:pt x="6182723" y="4745649"/>
                  <a:pt x="6205360" y="4743794"/>
                  <a:pt x="6227445" y="4752450"/>
                </a:cubicBezTo>
                <a:lnTo>
                  <a:pt x="6231862" y="4751213"/>
                </a:lnTo>
                <a:lnTo>
                  <a:pt x="6235727" y="4754305"/>
                </a:lnTo>
                <a:cubicBezTo>
                  <a:pt x="6242353" y="4759870"/>
                  <a:pt x="6248978" y="4759870"/>
                  <a:pt x="6255604" y="4754923"/>
                </a:cubicBezTo>
                <a:lnTo>
                  <a:pt x="6259469" y="4751832"/>
                </a:lnTo>
                <a:lnTo>
                  <a:pt x="6263886" y="4752450"/>
                </a:lnTo>
                <a:cubicBezTo>
                  <a:pt x="6269959" y="4748122"/>
                  <a:pt x="6275480" y="4749977"/>
                  <a:pt x="6281554" y="4751213"/>
                </a:cubicBezTo>
                <a:cubicBezTo>
                  <a:pt x="6281002" y="4756160"/>
                  <a:pt x="6282106" y="4760488"/>
                  <a:pt x="6286523" y="4764198"/>
                </a:cubicBezTo>
                <a:lnTo>
                  <a:pt x="6324620" y="4764198"/>
                </a:lnTo>
                <a:cubicBezTo>
                  <a:pt x="6326828" y="4762343"/>
                  <a:pt x="6328485" y="4759870"/>
                  <a:pt x="6328485" y="4757396"/>
                </a:cubicBezTo>
                <a:cubicBezTo>
                  <a:pt x="6331245" y="4759870"/>
                  <a:pt x="6333454" y="4762343"/>
                  <a:pt x="6336215" y="4765434"/>
                </a:cubicBezTo>
                <a:lnTo>
                  <a:pt x="6347809" y="4763579"/>
                </a:lnTo>
                <a:cubicBezTo>
                  <a:pt x="6347809" y="4764816"/>
                  <a:pt x="6347257" y="4765434"/>
                  <a:pt x="6347257" y="4766671"/>
                </a:cubicBezTo>
                <a:cubicBezTo>
                  <a:pt x="6343392" y="4768526"/>
                  <a:pt x="6339527" y="4771617"/>
                  <a:pt x="6336215" y="4775327"/>
                </a:cubicBezTo>
                <a:cubicBezTo>
                  <a:pt x="6331245" y="4776564"/>
                  <a:pt x="6325724" y="4777182"/>
                  <a:pt x="6320755" y="4778419"/>
                </a:cubicBezTo>
                <a:cubicBezTo>
                  <a:pt x="6315786" y="4779655"/>
                  <a:pt x="6313025" y="4782128"/>
                  <a:pt x="6312473" y="4786457"/>
                </a:cubicBezTo>
                <a:cubicBezTo>
                  <a:pt x="6307504" y="4785220"/>
                  <a:pt x="6302535" y="4787075"/>
                  <a:pt x="6297565" y="4787693"/>
                </a:cubicBezTo>
                <a:cubicBezTo>
                  <a:pt x="6293701" y="4788311"/>
                  <a:pt x="6289836" y="4788930"/>
                  <a:pt x="6285971" y="4790166"/>
                </a:cubicBezTo>
                <a:cubicBezTo>
                  <a:pt x="6282658" y="4792021"/>
                  <a:pt x="6279345" y="4794494"/>
                  <a:pt x="6276032" y="4797586"/>
                </a:cubicBezTo>
                <a:cubicBezTo>
                  <a:pt x="6270511" y="4799441"/>
                  <a:pt x="6265542" y="4800677"/>
                  <a:pt x="6260021" y="4801296"/>
                </a:cubicBezTo>
                <a:cubicBezTo>
                  <a:pt x="6257260" y="4801296"/>
                  <a:pt x="6254499" y="4801296"/>
                  <a:pt x="6251739" y="4801914"/>
                </a:cubicBezTo>
                <a:cubicBezTo>
                  <a:pt x="6244009" y="4801914"/>
                  <a:pt x="6236279" y="4801296"/>
                  <a:pt x="6228549" y="4800059"/>
                </a:cubicBezTo>
                <a:cubicBezTo>
                  <a:pt x="6225237" y="4800677"/>
                  <a:pt x="6223580" y="4801914"/>
                  <a:pt x="6223580" y="4805006"/>
                </a:cubicBezTo>
                <a:cubicBezTo>
                  <a:pt x="6214194" y="4805006"/>
                  <a:pt x="6204256" y="4803151"/>
                  <a:pt x="6195422" y="4809952"/>
                </a:cubicBezTo>
                <a:cubicBezTo>
                  <a:pt x="6189348" y="4810570"/>
                  <a:pt x="6183827" y="4811189"/>
                  <a:pt x="6177754" y="4811807"/>
                </a:cubicBezTo>
                <a:cubicBezTo>
                  <a:pt x="6167815" y="4819226"/>
                  <a:pt x="6154564" y="4813662"/>
                  <a:pt x="6144626" y="4821081"/>
                </a:cubicBezTo>
                <a:lnTo>
                  <a:pt x="6146282" y="4824173"/>
                </a:lnTo>
                <a:cubicBezTo>
                  <a:pt x="6140761" y="4824173"/>
                  <a:pt x="6134687" y="4823555"/>
                  <a:pt x="6129166" y="4823555"/>
                </a:cubicBezTo>
                <a:cubicBezTo>
                  <a:pt x="6117571" y="4829119"/>
                  <a:pt x="6118124" y="4836539"/>
                  <a:pt x="6126958" y="4844577"/>
                </a:cubicBezTo>
                <a:cubicBezTo>
                  <a:pt x="6136344" y="4845813"/>
                  <a:pt x="6145730" y="4846432"/>
                  <a:pt x="6155668" y="4847668"/>
                </a:cubicBezTo>
                <a:cubicBezTo>
                  <a:pt x="6159533" y="4850141"/>
                  <a:pt x="6162294" y="4849523"/>
                  <a:pt x="6164502" y="4846432"/>
                </a:cubicBezTo>
                <a:cubicBezTo>
                  <a:pt x="6165607" y="4847050"/>
                  <a:pt x="6166159" y="4848287"/>
                  <a:pt x="6166711" y="4848905"/>
                </a:cubicBezTo>
                <a:cubicBezTo>
                  <a:pt x="6177754" y="4850760"/>
                  <a:pt x="6189348" y="4850141"/>
                  <a:pt x="6199839" y="4854470"/>
                </a:cubicBezTo>
                <a:cubicBezTo>
                  <a:pt x="6208673" y="4855088"/>
                  <a:pt x="6216955" y="4856324"/>
                  <a:pt x="6225789" y="4856943"/>
                </a:cubicBezTo>
                <a:cubicBezTo>
                  <a:pt x="6259469" y="4863744"/>
                  <a:pt x="6293148" y="4864362"/>
                  <a:pt x="6326276" y="4856324"/>
                </a:cubicBezTo>
                <a:cubicBezTo>
                  <a:pt x="6332902" y="4853233"/>
                  <a:pt x="6339527" y="4852615"/>
                  <a:pt x="6346705" y="4856324"/>
                </a:cubicBezTo>
                <a:cubicBezTo>
                  <a:pt x="6352778" y="4862507"/>
                  <a:pt x="6362165" y="4860653"/>
                  <a:pt x="6368238" y="4866217"/>
                </a:cubicBezTo>
                <a:cubicBezTo>
                  <a:pt x="6374311" y="4866836"/>
                  <a:pt x="6380937" y="4867454"/>
                  <a:pt x="6387010" y="4868072"/>
                </a:cubicBezTo>
                <a:cubicBezTo>
                  <a:pt x="6403574" y="4874255"/>
                  <a:pt x="6420690" y="4874255"/>
                  <a:pt x="6437254" y="4868072"/>
                </a:cubicBezTo>
                <a:cubicBezTo>
                  <a:pt x="6447192" y="4863744"/>
                  <a:pt x="6457683" y="4863744"/>
                  <a:pt x="6467621" y="4867454"/>
                </a:cubicBezTo>
                <a:cubicBezTo>
                  <a:pt x="6493571" y="4887858"/>
                  <a:pt x="6529460" y="4865599"/>
                  <a:pt x="6554858" y="4892186"/>
                </a:cubicBezTo>
                <a:cubicBezTo>
                  <a:pt x="6557618" y="4894659"/>
                  <a:pt x="6564796" y="4884766"/>
                  <a:pt x="6568661" y="4879202"/>
                </a:cubicBezTo>
                <a:cubicBezTo>
                  <a:pt x="6571974" y="4879820"/>
                  <a:pt x="6574734" y="4879820"/>
                  <a:pt x="6578047" y="4880438"/>
                </a:cubicBezTo>
                <a:cubicBezTo>
                  <a:pt x="6612279" y="4914445"/>
                  <a:pt x="6653689" y="4913208"/>
                  <a:pt x="6695650" y="4911353"/>
                </a:cubicBezTo>
                <a:cubicBezTo>
                  <a:pt x="6700620" y="4908880"/>
                  <a:pt x="6705589" y="4905788"/>
                  <a:pt x="6710006" y="4902079"/>
                </a:cubicBezTo>
                <a:cubicBezTo>
                  <a:pt x="6717183" y="4897751"/>
                  <a:pt x="6723809" y="4897132"/>
                  <a:pt x="6729882" y="4903934"/>
                </a:cubicBezTo>
                <a:cubicBezTo>
                  <a:pt x="6735956" y="4907025"/>
                  <a:pt x="6739269" y="4920628"/>
                  <a:pt x="6748655" y="4909498"/>
                </a:cubicBezTo>
                <a:lnTo>
                  <a:pt x="6748103" y="4910117"/>
                </a:lnTo>
                <a:cubicBezTo>
                  <a:pt x="6772949" y="4894659"/>
                  <a:pt x="6796138" y="4919391"/>
                  <a:pt x="6820432" y="4913826"/>
                </a:cubicBezTo>
                <a:cubicBezTo>
                  <a:pt x="6823192" y="4911971"/>
                  <a:pt x="6825953" y="4910735"/>
                  <a:pt x="6828714" y="4910117"/>
                </a:cubicBezTo>
                <a:cubicBezTo>
                  <a:pt x="6830370" y="4913826"/>
                  <a:pt x="6830922" y="4918773"/>
                  <a:pt x="6832578" y="4922483"/>
                </a:cubicBezTo>
                <a:lnTo>
                  <a:pt x="6835891" y="4921864"/>
                </a:lnTo>
                <a:lnTo>
                  <a:pt x="6839204" y="4923101"/>
                </a:lnTo>
                <a:cubicBezTo>
                  <a:pt x="6843621" y="4920009"/>
                  <a:pt x="6847486" y="4916918"/>
                  <a:pt x="6851351" y="4912590"/>
                </a:cubicBezTo>
                <a:cubicBezTo>
                  <a:pt x="6852455" y="4912590"/>
                  <a:pt x="6853007" y="4911353"/>
                  <a:pt x="6854111" y="4909498"/>
                </a:cubicBezTo>
                <a:cubicBezTo>
                  <a:pt x="6854664" y="4908880"/>
                  <a:pt x="6854664" y="4907643"/>
                  <a:pt x="6854664" y="4907025"/>
                </a:cubicBezTo>
                <a:cubicBezTo>
                  <a:pt x="6864602" y="4907025"/>
                  <a:pt x="6874540" y="4905170"/>
                  <a:pt x="6883374" y="4911971"/>
                </a:cubicBezTo>
                <a:lnTo>
                  <a:pt x="6950182" y="4911971"/>
                </a:lnTo>
                <a:cubicBezTo>
                  <a:pt x="6968954" y="4902697"/>
                  <a:pt x="6988279" y="4906407"/>
                  <a:pt x="7007603" y="4910735"/>
                </a:cubicBezTo>
                <a:cubicBezTo>
                  <a:pt x="7013125" y="4911353"/>
                  <a:pt x="7015333" y="4913826"/>
                  <a:pt x="7013677" y="4920009"/>
                </a:cubicBezTo>
                <a:cubicBezTo>
                  <a:pt x="7060056" y="4913208"/>
                  <a:pt x="7108091" y="4939177"/>
                  <a:pt x="7153918" y="4913826"/>
                </a:cubicBezTo>
                <a:cubicBezTo>
                  <a:pt x="7157230" y="4913826"/>
                  <a:pt x="7160543" y="4913208"/>
                  <a:pt x="7164408" y="4913208"/>
                </a:cubicBezTo>
                <a:cubicBezTo>
                  <a:pt x="7178211" y="4928047"/>
                  <a:pt x="7190910" y="4901460"/>
                  <a:pt x="7204713" y="4912590"/>
                </a:cubicBezTo>
                <a:cubicBezTo>
                  <a:pt x="7208578" y="4916918"/>
                  <a:pt x="7212443" y="4920628"/>
                  <a:pt x="7216860" y="4923101"/>
                </a:cubicBezTo>
                <a:cubicBezTo>
                  <a:pt x="7229559" y="4921246"/>
                  <a:pt x="7242810" y="4918773"/>
                  <a:pt x="7254957" y="4925574"/>
                </a:cubicBezTo>
                <a:cubicBezTo>
                  <a:pt x="7259374" y="4929284"/>
                  <a:pt x="7264343" y="4932994"/>
                  <a:pt x="7270417" y="4933612"/>
                </a:cubicBezTo>
                <a:lnTo>
                  <a:pt x="7270417" y="4932994"/>
                </a:lnTo>
                <a:cubicBezTo>
                  <a:pt x="7280907" y="4932375"/>
                  <a:pt x="7280907" y="4920628"/>
                  <a:pt x="7285876" y="4914445"/>
                </a:cubicBezTo>
                <a:cubicBezTo>
                  <a:pt x="7295263" y="4908262"/>
                  <a:pt x="7305201" y="4910117"/>
                  <a:pt x="7315139" y="4911971"/>
                </a:cubicBezTo>
                <a:cubicBezTo>
                  <a:pt x="7332807" y="4901460"/>
                  <a:pt x="7351027" y="4907025"/>
                  <a:pt x="7368696" y="4908880"/>
                </a:cubicBezTo>
                <a:cubicBezTo>
                  <a:pt x="7368143" y="4915681"/>
                  <a:pt x="7372561" y="4919391"/>
                  <a:pt x="7377530" y="4921864"/>
                </a:cubicBezTo>
                <a:cubicBezTo>
                  <a:pt x="7379738" y="4927429"/>
                  <a:pt x="7383603" y="4931139"/>
                  <a:pt x="7388020" y="4933612"/>
                </a:cubicBezTo>
                <a:lnTo>
                  <a:pt x="7415074" y="4933612"/>
                </a:lnTo>
                <a:cubicBezTo>
                  <a:pt x="7424461" y="4924337"/>
                  <a:pt x="7437712" y="4931757"/>
                  <a:pt x="7447098" y="4923719"/>
                </a:cubicBezTo>
                <a:lnTo>
                  <a:pt x="7445442" y="4921246"/>
                </a:lnTo>
                <a:cubicBezTo>
                  <a:pt x="7452619" y="4923101"/>
                  <a:pt x="7459797" y="4925574"/>
                  <a:pt x="7466975" y="4927429"/>
                </a:cubicBezTo>
                <a:lnTo>
                  <a:pt x="7470839" y="4929284"/>
                </a:lnTo>
                <a:lnTo>
                  <a:pt x="7471944" y="4928047"/>
                </a:lnTo>
                <a:cubicBezTo>
                  <a:pt x="7471944" y="4934849"/>
                  <a:pt x="7472496" y="4941032"/>
                  <a:pt x="7479121" y="4945360"/>
                </a:cubicBezTo>
                <a:lnTo>
                  <a:pt x="7483538" y="4945360"/>
                </a:lnTo>
                <a:lnTo>
                  <a:pt x="7487403" y="4947833"/>
                </a:lnTo>
                <a:cubicBezTo>
                  <a:pt x="7497342" y="4952779"/>
                  <a:pt x="7507280" y="4953398"/>
                  <a:pt x="7517218" y="4947833"/>
                </a:cubicBezTo>
                <a:lnTo>
                  <a:pt x="7521083" y="4945360"/>
                </a:lnTo>
                <a:lnTo>
                  <a:pt x="7525500" y="4945978"/>
                </a:lnTo>
                <a:cubicBezTo>
                  <a:pt x="7532126" y="4940413"/>
                  <a:pt x="7541512" y="4942268"/>
                  <a:pt x="7547033" y="4934849"/>
                </a:cubicBezTo>
                <a:lnTo>
                  <a:pt x="7545929" y="4933612"/>
                </a:lnTo>
                <a:lnTo>
                  <a:pt x="7557524" y="4935467"/>
                </a:lnTo>
                <a:cubicBezTo>
                  <a:pt x="7558076" y="4932375"/>
                  <a:pt x="7558076" y="4929902"/>
                  <a:pt x="7557524" y="4926811"/>
                </a:cubicBezTo>
                <a:lnTo>
                  <a:pt x="7558076" y="4926192"/>
                </a:lnTo>
                <a:cubicBezTo>
                  <a:pt x="7560284" y="4931139"/>
                  <a:pt x="7565254" y="4932375"/>
                  <a:pt x="7569118" y="4934849"/>
                </a:cubicBezTo>
                <a:lnTo>
                  <a:pt x="7573535" y="4935467"/>
                </a:lnTo>
                <a:lnTo>
                  <a:pt x="7577952" y="4935467"/>
                </a:lnTo>
                <a:cubicBezTo>
                  <a:pt x="7580161" y="4937940"/>
                  <a:pt x="7580161" y="4939795"/>
                  <a:pt x="7578505" y="4942886"/>
                </a:cubicBezTo>
                <a:cubicBezTo>
                  <a:pt x="7581265" y="4955252"/>
                  <a:pt x="7592860" y="4952161"/>
                  <a:pt x="7599485" y="4957726"/>
                </a:cubicBezTo>
                <a:lnTo>
                  <a:pt x="7627644" y="4959581"/>
                </a:lnTo>
                <a:cubicBezTo>
                  <a:pt x="7632061" y="4963909"/>
                  <a:pt x="7636478" y="4968237"/>
                  <a:pt x="7642552" y="4968237"/>
                </a:cubicBezTo>
                <a:cubicBezTo>
                  <a:pt x="7650834" y="4969473"/>
                  <a:pt x="7659668" y="4970092"/>
                  <a:pt x="7667950" y="4971328"/>
                </a:cubicBezTo>
                <a:cubicBezTo>
                  <a:pt x="7722610" y="4983694"/>
                  <a:pt x="7778927" y="4967000"/>
                  <a:pt x="7833588" y="4979984"/>
                </a:cubicBezTo>
                <a:lnTo>
                  <a:pt x="7833729" y="4979950"/>
                </a:lnTo>
                <a:lnTo>
                  <a:pt x="7831524" y="4982420"/>
                </a:lnTo>
                <a:lnTo>
                  <a:pt x="7827659" y="4981183"/>
                </a:lnTo>
                <a:cubicBezTo>
                  <a:pt x="7819929" y="4984893"/>
                  <a:pt x="7811095" y="4984893"/>
                  <a:pt x="7803917" y="4989839"/>
                </a:cubicBezTo>
                <a:cubicBezTo>
                  <a:pt x="7798948" y="4993549"/>
                  <a:pt x="7793979" y="4994786"/>
                  <a:pt x="7787906" y="4992931"/>
                </a:cubicBezTo>
                <a:lnTo>
                  <a:pt x="7772792" y="5001768"/>
                </a:lnTo>
                <a:lnTo>
                  <a:pt x="7753529" y="4997992"/>
                </a:lnTo>
                <a:cubicBezTo>
                  <a:pt x="7745247" y="4998070"/>
                  <a:pt x="7736966" y="4999461"/>
                  <a:pt x="7728684" y="5001007"/>
                </a:cubicBezTo>
                <a:cubicBezTo>
                  <a:pt x="7728132" y="5001625"/>
                  <a:pt x="7728132" y="5002862"/>
                  <a:pt x="7727579" y="5003480"/>
                </a:cubicBezTo>
                <a:cubicBezTo>
                  <a:pt x="7725371" y="4999152"/>
                  <a:pt x="7722058" y="4999152"/>
                  <a:pt x="7718193" y="5001625"/>
                </a:cubicBezTo>
                <a:cubicBezTo>
                  <a:pt x="7714881" y="5002243"/>
                  <a:pt x="7711016" y="5002862"/>
                  <a:pt x="7707703" y="5003480"/>
                </a:cubicBezTo>
                <a:cubicBezTo>
                  <a:pt x="7700525" y="4997297"/>
                  <a:pt x="7693900" y="4997297"/>
                  <a:pt x="7687826" y="5004716"/>
                </a:cubicBezTo>
                <a:lnTo>
                  <a:pt x="7688378" y="5004098"/>
                </a:lnTo>
                <a:cubicBezTo>
                  <a:pt x="7676231" y="5013373"/>
                  <a:pt x="7664085" y="5008426"/>
                  <a:pt x="7651938" y="5004716"/>
                </a:cubicBezTo>
                <a:cubicBezTo>
                  <a:pt x="7649177" y="5005953"/>
                  <a:pt x="7647521" y="5004716"/>
                  <a:pt x="7646969" y="5001625"/>
                </a:cubicBezTo>
                <a:cubicBezTo>
                  <a:pt x="7640343" y="4997297"/>
                  <a:pt x="7633718" y="4997297"/>
                  <a:pt x="7627092" y="5001007"/>
                </a:cubicBezTo>
                <a:cubicBezTo>
                  <a:pt x="7625988" y="5004098"/>
                  <a:pt x="7624331" y="5005335"/>
                  <a:pt x="7621571" y="5004716"/>
                </a:cubicBezTo>
                <a:cubicBezTo>
                  <a:pt x="7616049" y="5005953"/>
                  <a:pt x="7609976" y="5009045"/>
                  <a:pt x="7604455" y="5004098"/>
                </a:cubicBezTo>
                <a:cubicBezTo>
                  <a:pt x="7592860" y="5004098"/>
                  <a:pt x="7581817" y="5004716"/>
                  <a:pt x="7570223" y="5004716"/>
                </a:cubicBezTo>
                <a:cubicBezTo>
                  <a:pt x="7556419" y="5012754"/>
                  <a:pt x="7539856" y="5005335"/>
                  <a:pt x="7526052" y="5012754"/>
                </a:cubicBezTo>
                <a:lnTo>
                  <a:pt x="7515562" y="5012754"/>
                </a:lnTo>
                <a:cubicBezTo>
                  <a:pt x="7512249" y="5010899"/>
                  <a:pt x="7508936" y="5009045"/>
                  <a:pt x="7505072" y="5007190"/>
                </a:cubicBezTo>
                <a:cubicBezTo>
                  <a:pt x="7504519" y="5007190"/>
                  <a:pt x="7504519" y="5006571"/>
                  <a:pt x="7503967" y="5006571"/>
                </a:cubicBezTo>
                <a:lnTo>
                  <a:pt x="7503967" y="5005953"/>
                </a:lnTo>
                <a:lnTo>
                  <a:pt x="7502863" y="5005953"/>
                </a:lnTo>
                <a:cubicBezTo>
                  <a:pt x="7498446" y="5002862"/>
                  <a:pt x="7494581" y="4999770"/>
                  <a:pt x="7489060" y="4999152"/>
                </a:cubicBezTo>
                <a:cubicBezTo>
                  <a:pt x="7485195" y="5000388"/>
                  <a:pt x="7481882" y="5002862"/>
                  <a:pt x="7478569" y="5006571"/>
                </a:cubicBezTo>
                <a:lnTo>
                  <a:pt x="7477465" y="5006571"/>
                </a:lnTo>
                <a:cubicBezTo>
                  <a:pt x="7477465" y="5007808"/>
                  <a:pt x="7476913" y="5008426"/>
                  <a:pt x="7476913" y="5009663"/>
                </a:cubicBezTo>
                <a:cubicBezTo>
                  <a:pt x="7475809" y="5010899"/>
                  <a:pt x="7474704" y="5012754"/>
                  <a:pt x="7474152" y="5014609"/>
                </a:cubicBezTo>
                <a:cubicBezTo>
                  <a:pt x="7470839" y="5012754"/>
                  <a:pt x="7468079" y="5013373"/>
                  <a:pt x="7466423" y="5018319"/>
                </a:cubicBezTo>
                <a:cubicBezTo>
                  <a:pt x="7467527" y="5020792"/>
                  <a:pt x="7467527" y="5023265"/>
                  <a:pt x="7466423" y="5025120"/>
                </a:cubicBezTo>
                <a:cubicBezTo>
                  <a:pt x="7469183" y="5026357"/>
                  <a:pt x="7471392" y="5026975"/>
                  <a:pt x="7474152" y="5026975"/>
                </a:cubicBezTo>
                <a:cubicBezTo>
                  <a:pt x="7475256" y="5029448"/>
                  <a:pt x="7477465" y="5030685"/>
                  <a:pt x="7479674" y="5032540"/>
                </a:cubicBezTo>
                <a:cubicBezTo>
                  <a:pt x="7484643" y="5033158"/>
                  <a:pt x="7489612" y="5033158"/>
                  <a:pt x="7494581" y="5033158"/>
                </a:cubicBezTo>
                <a:lnTo>
                  <a:pt x="7522374" y="5033311"/>
                </a:lnTo>
                <a:lnTo>
                  <a:pt x="7520744" y="5036028"/>
                </a:lnTo>
                <a:cubicBezTo>
                  <a:pt x="7519916" y="5042549"/>
                  <a:pt x="7530889" y="5042549"/>
                  <a:pt x="7535031" y="5046723"/>
                </a:cubicBezTo>
                <a:cubicBezTo>
                  <a:pt x="7544417" y="5044868"/>
                  <a:pt x="7553251" y="5044868"/>
                  <a:pt x="7562085" y="5049196"/>
                </a:cubicBezTo>
                <a:cubicBezTo>
                  <a:pt x="7574784" y="5058471"/>
                  <a:pt x="7591348" y="5047960"/>
                  <a:pt x="7603495" y="5058471"/>
                </a:cubicBezTo>
                <a:lnTo>
                  <a:pt x="7607912" y="5057234"/>
                </a:lnTo>
                <a:lnTo>
                  <a:pt x="7611777" y="5059707"/>
                </a:lnTo>
                <a:cubicBezTo>
                  <a:pt x="7613433" y="5062181"/>
                  <a:pt x="7615089" y="5063417"/>
                  <a:pt x="7617850" y="5064035"/>
                </a:cubicBezTo>
                <a:lnTo>
                  <a:pt x="7621163" y="5064654"/>
                </a:lnTo>
                <a:lnTo>
                  <a:pt x="7617850" y="5065272"/>
                </a:lnTo>
                <a:cubicBezTo>
                  <a:pt x="7615089" y="5065890"/>
                  <a:pt x="7613433" y="5067127"/>
                  <a:pt x="7611777" y="5069600"/>
                </a:cubicBezTo>
                <a:cubicBezTo>
                  <a:pt x="7572575" y="5074547"/>
                  <a:pt x="7532822" y="5072073"/>
                  <a:pt x="7493621" y="5071455"/>
                </a:cubicBezTo>
                <a:cubicBezTo>
                  <a:pt x="7474296" y="5081348"/>
                  <a:pt x="7453316" y="5073310"/>
                  <a:pt x="7433439" y="5077020"/>
                </a:cubicBezTo>
                <a:cubicBezTo>
                  <a:pt x="7431783" y="5078256"/>
                  <a:pt x="7430126" y="5080111"/>
                  <a:pt x="7429574" y="5081966"/>
                </a:cubicBezTo>
                <a:cubicBezTo>
                  <a:pt x="7419636" y="5081348"/>
                  <a:pt x="7410249" y="5080111"/>
                  <a:pt x="7400311" y="5079493"/>
                </a:cubicBezTo>
                <a:lnTo>
                  <a:pt x="7389821" y="5079493"/>
                </a:lnTo>
                <a:cubicBezTo>
                  <a:pt x="7379882" y="5074547"/>
                  <a:pt x="7369944" y="5074547"/>
                  <a:pt x="7360006" y="5079493"/>
                </a:cubicBezTo>
                <a:cubicBezTo>
                  <a:pt x="7357245" y="5081966"/>
                  <a:pt x="7354484" y="5082584"/>
                  <a:pt x="7351172" y="5081348"/>
                </a:cubicBezTo>
                <a:cubicBezTo>
                  <a:pt x="7345098" y="5092477"/>
                  <a:pt x="7350620" y="5094332"/>
                  <a:pt x="7358901" y="5093714"/>
                </a:cubicBezTo>
                <a:cubicBezTo>
                  <a:pt x="7357797" y="5096805"/>
                  <a:pt x="7358901" y="5099897"/>
                  <a:pt x="7361662" y="5102988"/>
                </a:cubicBezTo>
                <a:cubicBezTo>
                  <a:pt x="7377122" y="5096805"/>
                  <a:pt x="7388164" y="5108553"/>
                  <a:pt x="7400863" y="5114118"/>
                </a:cubicBezTo>
                <a:cubicBezTo>
                  <a:pt x="7406937" y="5113499"/>
                  <a:pt x="7413010" y="5113499"/>
                  <a:pt x="7418531" y="5112881"/>
                </a:cubicBezTo>
                <a:cubicBezTo>
                  <a:pt x="7422396" y="5114736"/>
                  <a:pt x="7425709" y="5116591"/>
                  <a:pt x="7429574" y="5118446"/>
                </a:cubicBezTo>
                <a:cubicBezTo>
                  <a:pt x="7431230" y="5120919"/>
                  <a:pt x="7433991" y="5122774"/>
                  <a:pt x="7436200" y="5124629"/>
                </a:cubicBezTo>
                <a:cubicBezTo>
                  <a:pt x="7427918" y="5138231"/>
                  <a:pt x="7408041" y="5124629"/>
                  <a:pt x="7401415" y="5143178"/>
                </a:cubicBezTo>
                <a:lnTo>
                  <a:pt x="7401968" y="5145033"/>
                </a:lnTo>
                <a:cubicBezTo>
                  <a:pt x="7402520" y="5149361"/>
                  <a:pt x="7404728" y="5153071"/>
                  <a:pt x="7408041" y="5155544"/>
                </a:cubicBezTo>
                <a:lnTo>
                  <a:pt x="7408593" y="5155544"/>
                </a:lnTo>
                <a:cubicBezTo>
                  <a:pt x="7405832" y="5156162"/>
                  <a:pt x="7403624" y="5156780"/>
                  <a:pt x="7400863" y="5158635"/>
                </a:cubicBezTo>
                <a:cubicBezTo>
                  <a:pt x="7394790" y="5159254"/>
                  <a:pt x="7388716" y="5160490"/>
                  <a:pt x="7382643" y="5161109"/>
                </a:cubicBezTo>
                <a:cubicBezTo>
                  <a:pt x="7375465" y="5184604"/>
                  <a:pt x="7397551" y="5173475"/>
                  <a:pt x="7403072" y="5182131"/>
                </a:cubicBezTo>
                <a:lnTo>
                  <a:pt x="7421292" y="5185841"/>
                </a:lnTo>
                <a:cubicBezTo>
                  <a:pt x="7424605" y="5187695"/>
                  <a:pt x="7427365" y="5187695"/>
                  <a:pt x="7429574" y="5185222"/>
                </a:cubicBezTo>
                <a:cubicBezTo>
                  <a:pt x="7433439" y="5188932"/>
                  <a:pt x="7437856" y="5190787"/>
                  <a:pt x="7442273" y="5192642"/>
                </a:cubicBezTo>
                <a:cubicBezTo>
                  <a:pt x="7448346" y="5201298"/>
                  <a:pt x="7448346" y="5208718"/>
                  <a:pt x="7440617" y="5216137"/>
                </a:cubicBezTo>
                <a:lnTo>
                  <a:pt x="7440064" y="5216756"/>
                </a:lnTo>
                <a:cubicBezTo>
                  <a:pt x="7437304" y="5221084"/>
                  <a:pt x="7434543" y="5224793"/>
                  <a:pt x="7430678" y="5227267"/>
                </a:cubicBezTo>
                <a:lnTo>
                  <a:pt x="7429574" y="5227885"/>
                </a:lnTo>
                <a:cubicBezTo>
                  <a:pt x="7422396" y="5236541"/>
                  <a:pt x="7412458" y="5242724"/>
                  <a:pt x="7412458" y="5256327"/>
                </a:cubicBezTo>
                <a:lnTo>
                  <a:pt x="7412458" y="5257563"/>
                </a:lnTo>
                <a:cubicBezTo>
                  <a:pt x="7408041" y="5264365"/>
                  <a:pt x="7429574" y="5274876"/>
                  <a:pt x="7407489" y="5281677"/>
                </a:cubicBezTo>
                <a:cubicBezTo>
                  <a:pt x="7389269" y="5287242"/>
                  <a:pt x="7402520" y="5299608"/>
                  <a:pt x="7410249" y="5307646"/>
                </a:cubicBezTo>
                <a:cubicBezTo>
                  <a:pt x="7416323" y="5313829"/>
                  <a:pt x="7425157" y="5312592"/>
                  <a:pt x="7431230" y="5318157"/>
                </a:cubicBezTo>
                <a:lnTo>
                  <a:pt x="7430678" y="5318157"/>
                </a:lnTo>
                <a:cubicBezTo>
                  <a:pt x="7439512" y="5329286"/>
                  <a:pt x="7453316" y="5321248"/>
                  <a:pt x="7462702" y="5329286"/>
                </a:cubicBezTo>
                <a:lnTo>
                  <a:pt x="7467119" y="5328050"/>
                </a:lnTo>
                <a:lnTo>
                  <a:pt x="7470432" y="5331141"/>
                </a:lnTo>
                <a:cubicBezTo>
                  <a:pt x="7477057" y="5338561"/>
                  <a:pt x="7485891" y="5335469"/>
                  <a:pt x="7493621" y="5335469"/>
                </a:cubicBezTo>
                <a:cubicBezTo>
                  <a:pt x="7485339" y="5336088"/>
                  <a:pt x="7478713" y="5339797"/>
                  <a:pt x="7471536" y="5344744"/>
                </a:cubicBezTo>
                <a:cubicBezTo>
                  <a:pt x="7467119" y="5347835"/>
                  <a:pt x="7463254" y="5350927"/>
                  <a:pt x="7461045" y="5355873"/>
                </a:cubicBezTo>
                <a:cubicBezTo>
                  <a:pt x="7462702" y="5358346"/>
                  <a:pt x="7462702" y="5360201"/>
                  <a:pt x="7460493" y="5362056"/>
                </a:cubicBezTo>
                <a:cubicBezTo>
                  <a:pt x="7474849" y="5373804"/>
                  <a:pt x="7453316" y="5397918"/>
                  <a:pt x="7473192" y="5407810"/>
                </a:cubicBezTo>
                <a:cubicBezTo>
                  <a:pt x="7491965" y="5407192"/>
                  <a:pt x="7511289" y="5404719"/>
                  <a:pt x="7530061" y="5410284"/>
                </a:cubicBezTo>
                <a:cubicBezTo>
                  <a:pt x="7536687" y="5415230"/>
                  <a:pt x="7533926" y="5426978"/>
                  <a:pt x="7541656" y="5431306"/>
                </a:cubicBezTo>
                <a:lnTo>
                  <a:pt x="7540552" y="5430687"/>
                </a:lnTo>
                <a:cubicBezTo>
                  <a:pt x="7541656" y="5433779"/>
                  <a:pt x="7543865" y="5436252"/>
                  <a:pt x="7546625" y="5438107"/>
                </a:cubicBezTo>
                <a:cubicBezTo>
                  <a:pt x="7546073" y="5430687"/>
                  <a:pt x="7547177" y="5447382"/>
                  <a:pt x="7550490" y="5440580"/>
                </a:cubicBezTo>
                <a:cubicBezTo>
                  <a:pt x="7553803" y="5434397"/>
                  <a:pt x="7554907" y="5439962"/>
                  <a:pt x="7548834" y="5444290"/>
                </a:cubicBezTo>
                <a:cubicBezTo>
                  <a:pt x="7543865" y="5448000"/>
                  <a:pt x="7537239" y="5449236"/>
                  <a:pt x="7531166" y="5449236"/>
                </a:cubicBezTo>
                <a:cubicBezTo>
                  <a:pt x="7526749" y="5449236"/>
                  <a:pt x="7522884" y="5451091"/>
                  <a:pt x="7519571" y="5453565"/>
                </a:cubicBezTo>
                <a:cubicBezTo>
                  <a:pt x="7503559" y="5458511"/>
                  <a:pt x="7488100" y="5457274"/>
                  <a:pt x="7472088" y="5455419"/>
                </a:cubicBezTo>
                <a:cubicBezTo>
                  <a:pt x="7468499" y="5457584"/>
                  <a:pt x="7464358" y="5458357"/>
                  <a:pt x="7460355" y="5459593"/>
                </a:cubicBezTo>
                <a:lnTo>
                  <a:pt x="7450044" y="5466171"/>
                </a:lnTo>
                <a:lnTo>
                  <a:pt x="7450003" y="5465931"/>
                </a:lnTo>
                <a:lnTo>
                  <a:pt x="7449451" y="5466549"/>
                </a:lnTo>
                <a:lnTo>
                  <a:pt x="7450044" y="5466171"/>
                </a:lnTo>
                <a:lnTo>
                  <a:pt x="7452686" y="5481330"/>
                </a:lnTo>
                <a:cubicBezTo>
                  <a:pt x="7455662" y="5492633"/>
                  <a:pt x="7461045" y="5492981"/>
                  <a:pt x="7482578" y="5494372"/>
                </a:cubicBezTo>
                <a:cubicBezTo>
                  <a:pt x="7474849" y="5506738"/>
                  <a:pt x="7436752" y="5473350"/>
                  <a:pt x="7449451" y="5521578"/>
                </a:cubicBezTo>
                <a:lnTo>
                  <a:pt x="7451107" y="5519723"/>
                </a:lnTo>
                <a:cubicBezTo>
                  <a:pt x="7450003" y="5523432"/>
                  <a:pt x="7448899" y="5527761"/>
                  <a:pt x="7448346" y="5531470"/>
                </a:cubicBezTo>
                <a:cubicBezTo>
                  <a:pt x="7445586" y="5532707"/>
                  <a:pt x="7443377" y="5533325"/>
                  <a:pt x="7440064" y="5533325"/>
                </a:cubicBezTo>
                <a:cubicBezTo>
                  <a:pt x="7433991" y="5556202"/>
                  <a:pt x="7455524" y="5545691"/>
                  <a:pt x="7461045" y="5554966"/>
                </a:cubicBezTo>
                <a:lnTo>
                  <a:pt x="7465462" y="5554347"/>
                </a:lnTo>
                <a:lnTo>
                  <a:pt x="7469327" y="5556821"/>
                </a:lnTo>
                <a:cubicBezTo>
                  <a:pt x="7472640" y="5559294"/>
                  <a:pt x="7475401" y="5559912"/>
                  <a:pt x="7477609" y="5557439"/>
                </a:cubicBezTo>
                <a:cubicBezTo>
                  <a:pt x="7481474" y="5560530"/>
                  <a:pt x="7485891" y="5563004"/>
                  <a:pt x="7488652" y="5566713"/>
                </a:cubicBezTo>
                <a:lnTo>
                  <a:pt x="7489204" y="5567332"/>
                </a:lnTo>
                <a:cubicBezTo>
                  <a:pt x="7493621" y="5571042"/>
                  <a:pt x="7497486" y="5575370"/>
                  <a:pt x="7503559" y="5576606"/>
                </a:cubicBezTo>
                <a:lnTo>
                  <a:pt x="7535031" y="5576606"/>
                </a:lnTo>
                <a:cubicBezTo>
                  <a:pt x="7546073" y="5573515"/>
                  <a:pt x="7558220" y="5567950"/>
                  <a:pt x="7565950" y="5580934"/>
                </a:cubicBezTo>
                <a:cubicBezTo>
                  <a:pt x="7569815" y="5587117"/>
                  <a:pt x="7564293" y="5594537"/>
                  <a:pt x="7559324" y="5599483"/>
                </a:cubicBezTo>
                <a:lnTo>
                  <a:pt x="7558772" y="5600102"/>
                </a:lnTo>
                <a:cubicBezTo>
                  <a:pt x="7556564" y="5605048"/>
                  <a:pt x="7552147" y="5608140"/>
                  <a:pt x="7550490" y="5613086"/>
                </a:cubicBezTo>
                <a:cubicBezTo>
                  <a:pt x="7540552" y="5621124"/>
                  <a:pt x="7531166" y="5615559"/>
                  <a:pt x="7521227" y="5613704"/>
                </a:cubicBezTo>
                <a:cubicBezTo>
                  <a:pt x="7524540" y="5609994"/>
                  <a:pt x="7527301" y="5605666"/>
                  <a:pt x="7530061" y="5600720"/>
                </a:cubicBezTo>
                <a:cubicBezTo>
                  <a:pt x="7530614" y="5600720"/>
                  <a:pt x="7531166" y="5599483"/>
                  <a:pt x="7531718" y="5596392"/>
                </a:cubicBezTo>
                <a:cubicBezTo>
                  <a:pt x="7532270" y="5593919"/>
                  <a:pt x="7531166" y="5591445"/>
                  <a:pt x="7528405" y="5589591"/>
                </a:cubicBezTo>
                <a:lnTo>
                  <a:pt x="7489756" y="5589591"/>
                </a:lnTo>
                <a:cubicBezTo>
                  <a:pt x="7490308" y="5600102"/>
                  <a:pt x="7493621" y="5611231"/>
                  <a:pt x="7486995" y="5621124"/>
                </a:cubicBezTo>
                <a:lnTo>
                  <a:pt x="7429022" y="5624834"/>
                </a:lnTo>
                <a:cubicBezTo>
                  <a:pt x="7425709" y="5623597"/>
                  <a:pt x="7421844" y="5622360"/>
                  <a:pt x="7418531" y="5621742"/>
                </a:cubicBezTo>
                <a:cubicBezTo>
                  <a:pt x="7411906" y="5622360"/>
                  <a:pt x="7405280" y="5623597"/>
                  <a:pt x="7399207" y="5624215"/>
                </a:cubicBezTo>
                <a:cubicBezTo>
                  <a:pt x="7404176" y="5644620"/>
                  <a:pt x="7417427" y="5637200"/>
                  <a:pt x="7429022" y="5635345"/>
                </a:cubicBezTo>
                <a:cubicBezTo>
                  <a:pt x="7442273" y="5635963"/>
                  <a:pt x="7454972" y="5636581"/>
                  <a:pt x="7468223" y="5637200"/>
                </a:cubicBezTo>
                <a:cubicBezTo>
                  <a:pt x="7468223" y="5639673"/>
                  <a:pt x="7468223" y="5642764"/>
                  <a:pt x="7468775" y="5645238"/>
                </a:cubicBezTo>
                <a:cubicBezTo>
                  <a:pt x="7464910" y="5648329"/>
                  <a:pt x="7452211" y="5651421"/>
                  <a:pt x="7462702" y="5656367"/>
                </a:cubicBezTo>
                <a:cubicBezTo>
                  <a:pt x="7480370" y="5665023"/>
                  <a:pt x="7500799" y="5659458"/>
                  <a:pt x="7520123" y="5658840"/>
                </a:cubicBezTo>
                <a:cubicBezTo>
                  <a:pt x="7533926" y="5647711"/>
                  <a:pt x="7547177" y="5656986"/>
                  <a:pt x="7560429" y="5659458"/>
                </a:cubicBezTo>
                <a:cubicBezTo>
                  <a:pt x="7564846" y="5663169"/>
                  <a:pt x="7569263" y="5665641"/>
                  <a:pt x="7574784" y="5667496"/>
                </a:cubicBezTo>
                <a:cubicBezTo>
                  <a:pt x="7585274" y="5666878"/>
                  <a:pt x="7597421" y="5668733"/>
                  <a:pt x="7599630" y="5656367"/>
                </a:cubicBezTo>
                <a:cubicBezTo>
                  <a:pt x="7600182" y="5656367"/>
                  <a:pt x="7601286" y="5656367"/>
                  <a:pt x="7601838" y="5655749"/>
                </a:cubicBezTo>
                <a:cubicBezTo>
                  <a:pt x="7610672" y="5653275"/>
                  <a:pt x="7617850" y="5647711"/>
                  <a:pt x="7622819" y="5639055"/>
                </a:cubicBezTo>
                <a:cubicBezTo>
                  <a:pt x="7623371" y="5637818"/>
                  <a:pt x="7623923" y="5636581"/>
                  <a:pt x="7623923" y="5635345"/>
                </a:cubicBezTo>
                <a:cubicBezTo>
                  <a:pt x="7635518" y="5642764"/>
                  <a:pt x="7627788" y="5665641"/>
                  <a:pt x="7643800" y="5669352"/>
                </a:cubicBezTo>
                <a:cubicBezTo>
                  <a:pt x="7649873" y="5672443"/>
                  <a:pt x="7655947" y="5674916"/>
                  <a:pt x="7663125" y="5676153"/>
                </a:cubicBezTo>
                <a:lnTo>
                  <a:pt x="7666437" y="5676153"/>
                </a:lnTo>
                <a:cubicBezTo>
                  <a:pt x="7666989" y="5677389"/>
                  <a:pt x="7668094" y="5678007"/>
                  <a:pt x="7669198" y="5679244"/>
                </a:cubicBezTo>
                <a:lnTo>
                  <a:pt x="7666989" y="5681718"/>
                </a:lnTo>
                <a:cubicBezTo>
                  <a:pt x="7664229" y="5686045"/>
                  <a:pt x="7661468" y="5690992"/>
                  <a:pt x="7659812" y="5695938"/>
                </a:cubicBezTo>
                <a:cubicBezTo>
                  <a:pt x="7659260" y="5697175"/>
                  <a:pt x="7659260" y="5699030"/>
                  <a:pt x="7658707" y="5700267"/>
                </a:cubicBezTo>
                <a:cubicBezTo>
                  <a:pt x="7652082" y="5694702"/>
                  <a:pt x="7644352" y="5694702"/>
                  <a:pt x="7636070" y="5696557"/>
                </a:cubicBezTo>
                <a:cubicBezTo>
                  <a:pt x="7634414" y="5697175"/>
                  <a:pt x="7632757" y="5697793"/>
                  <a:pt x="7631653" y="5698411"/>
                </a:cubicBezTo>
                <a:cubicBezTo>
                  <a:pt x="7631653" y="5696557"/>
                  <a:pt x="7631101" y="5694702"/>
                  <a:pt x="7631101" y="5692847"/>
                </a:cubicBezTo>
                <a:cubicBezTo>
                  <a:pt x="7634966" y="5689137"/>
                  <a:pt x="7638279" y="5684809"/>
                  <a:pt x="7642144" y="5681099"/>
                </a:cubicBezTo>
                <a:cubicBezTo>
                  <a:pt x="7635518" y="5663169"/>
                  <a:pt x="7622819" y="5672443"/>
                  <a:pt x="7612329" y="5673061"/>
                </a:cubicBezTo>
                <a:cubicBezTo>
                  <a:pt x="7597973" y="5668733"/>
                  <a:pt x="7584722" y="5678626"/>
                  <a:pt x="7570919" y="5678626"/>
                </a:cubicBezTo>
                <a:cubicBezTo>
                  <a:pt x="7568158" y="5680481"/>
                  <a:pt x="7564846" y="5681099"/>
                  <a:pt x="7561533" y="5681099"/>
                </a:cubicBezTo>
                <a:cubicBezTo>
                  <a:pt x="7556564" y="5687282"/>
                  <a:pt x="7552699" y="5694084"/>
                  <a:pt x="7552699" y="5702740"/>
                </a:cubicBezTo>
                <a:cubicBezTo>
                  <a:pt x="7565398" y="5707686"/>
                  <a:pt x="7578097" y="5707686"/>
                  <a:pt x="7590796" y="5702740"/>
                </a:cubicBezTo>
                <a:cubicBezTo>
                  <a:pt x="7590796" y="5699648"/>
                  <a:pt x="7591348" y="5695938"/>
                  <a:pt x="7592452" y="5692847"/>
                </a:cubicBezTo>
                <a:cubicBezTo>
                  <a:pt x="7595213" y="5692847"/>
                  <a:pt x="7597973" y="5693465"/>
                  <a:pt x="7600734" y="5694084"/>
                </a:cubicBezTo>
                <a:cubicBezTo>
                  <a:pt x="7600734" y="5697175"/>
                  <a:pt x="7600734" y="5700885"/>
                  <a:pt x="7601838" y="5703976"/>
                </a:cubicBezTo>
                <a:lnTo>
                  <a:pt x="7606807" y="5704594"/>
                </a:lnTo>
                <a:lnTo>
                  <a:pt x="7611777" y="5703976"/>
                </a:lnTo>
                <a:lnTo>
                  <a:pt x="7623371" y="5703976"/>
                </a:lnTo>
                <a:cubicBezTo>
                  <a:pt x="7620058" y="5707068"/>
                  <a:pt x="7617298" y="5710777"/>
                  <a:pt x="7615089" y="5716342"/>
                </a:cubicBezTo>
                <a:cubicBezTo>
                  <a:pt x="7613985" y="5719434"/>
                  <a:pt x="7612329" y="5723143"/>
                  <a:pt x="7611224" y="5726235"/>
                </a:cubicBezTo>
                <a:cubicBezTo>
                  <a:pt x="7620058" y="5754058"/>
                  <a:pt x="7628893" y="5780646"/>
                  <a:pt x="7659812" y="5746639"/>
                </a:cubicBezTo>
                <a:cubicBezTo>
                  <a:pt x="7663125" y="5742929"/>
                  <a:pt x="7675271" y="5749112"/>
                  <a:pt x="7683001" y="5750967"/>
                </a:cubicBezTo>
                <a:cubicBezTo>
                  <a:pt x="7688522" y="5759623"/>
                  <a:pt x="7690731" y="5768898"/>
                  <a:pt x="7686866" y="5776936"/>
                </a:cubicBezTo>
                <a:cubicBezTo>
                  <a:pt x="7679688" y="5777554"/>
                  <a:pt x="7671959" y="5776317"/>
                  <a:pt x="7665333" y="5777554"/>
                </a:cubicBezTo>
                <a:cubicBezTo>
                  <a:pt x="7645456" y="5781882"/>
                  <a:pt x="7625580" y="5784973"/>
                  <a:pt x="7605703" y="5787447"/>
                </a:cubicBezTo>
                <a:cubicBezTo>
                  <a:pt x="7593556" y="5781882"/>
                  <a:pt x="7584170" y="5777554"/>
                  <a:pt x="7576992" y="5790538"/>
                </a:cubicBezTo>
                <a:cubicBezTo>
                  <a:pt x="7517363" y="5796103"/>
                  <a:pt x="7457180" y="5798576"/>
                  <a:pt x="7398655" y="5815270"/>
                </a:cubicBezTo>
                <a:cubicBezTo>
                  <a:pt x="7398655" y="5815888"/>
                  <a:pt x="7398103" y="5816507"/>
                  <a:pt x="7398103" y="5817125"/>
                </a:cubicBezTo>
                <a:cubicBezTo>
                  <a:pt x="7395342" y="5817125"/>
                  <a:pt x="7392581" y="5816507"/>
                  <a:pt x="7390373" y="5816507"/>
                </a:cubicBezTo>
                <a:cubicBezTo>
                  <a:pt x="7387612" y="5812797"/>
                  <a:pt x="7384299" y="5808469"/>
                  <a:pt x="7381539" y="5804759"/>
                </a:cubicBezTo>
                <a:lnTo>
                  <a:pt x="7380987" y="5804141"/>
                </a:lnTo>
                <a:cubicBezTo>
                  <a:pt x="7374361" y="5799195"/>
                  <a:pt x="7367183" y="5798576"/>
                  <a:pt x="7360558" y="5804141"/>
                </a:cubicBezTo>
                <a:cubicBezTo>
                  <a:pt x="7351172" y="5804759"/>
                  <a:pt x="7341785" y="5805378"/>
                  <a:pt x="7332399" y="5806614"/>
                </a:cubicBezTo>
                <a:cubicBezTo>
                  <a:pt x="7327430" y="5809087"/>
                  <a:pt x="7324117" y="5812797"/>
                  <a:pt x="7321357" y="5817744"/>
                </a:cubicBezTo>
                <a:cubicBezTo>
                  <a:pt x="7326326" y="5852986"/>
                  <a:pt x="7358349" y="5821453"/>
                  <a:pt x="7369392" y="5841857"/>
                </a:cubicBezTo>
                <a:lnTo>
                  <a:pt x="7371048" y="5841857"/>
                </a:lnTo>
                <a:lnTo>
                  <a:pt x="7371048" y="5851132"/>
                </a:lnTo>
                <a:cubicBezTo>
                  <a:pt x="7377122" y="5851750"/>
                  <a:pt x="7379882" y="5856696"/>
                  <a:pt x="7380987" y="5862261"/>
                </a:cubicBezTo>
                <a:cubicBezTo>
                  <a:pt x="7385956" y="5863498"/>
                  <a:pt x="7390925" y="5864734"/>
                  <a:pt x="7395894" y="5864734"/>
                </a:cubicBezTo>
                <a:cubicBezTo>
                  <a:pt x="7388164" y="5867826"/>
                  <a:pt x="7380435" y="5872772"/>
                  <a:pt x="7373257" y="5879574"/>
                </a:cubicBezTo>
                <a:cubicBezTo>
                  <a:pt x="7367736" y="5883901"/>
                  <a:pt x="7366631" y="5889466"/>
                  <a:pt x="7369944" y="5896267"/>
                </a:cubicBezTo>
                <a:cubicBezTo>
                  <a:pt x="7413562" y="5895649"/>
                  <a:pt x="7457180" y="5895031"/>
                  <a:pt x="7500799" y="5895031"/>
                </a:cubicBezTo>
                <a:cubicBezTo>
                  <a:pt x="7504664" y="5896267"/>
                  <a:pt x="7507976" y="5897504"/>
                  <a:pt x="7511841" y="5899359"/>
                </a:cubicBezTo>
                <a:lnTo>
                  <a:pt x="7516810" y="5903069"/>
                </a:lnTo>
                <a:lnTo>
                  <a:pt x="7511841" y="5906779"/>
                </a:lnTo>
                <a:cubicBezTo>
                  <a:pt x="7496934" y="5911725"/>
                  <a:pt x="7481474" y="5910489"/>
                  <a:pt x="7466015" y="5909252"/>
                </a:cubicBezTo>
                <a:cubicBezTo>
                  <a:pt x="7451659" y="5908633"/>
                  <a:pt x="7446138" y="5943258"/>
                  <a:pt x="7426813" y="5920999"/>
                </a:cubicBezTo>
                <a:lnTo>
                  <a:pt x="7426813" y="5920381"/>
                </a:lnTo>
                <a:cubicBezTo>
                  <a:pt x="7412458" y="5927801"/>
                  <a:pt x="7395342" y="5920381"/>
                  <a:pt x="7380987" y="5929656"/>
                </a:cubicBezTo>
                <a:cubicBezTo>
                  <a:pt x="7372153" y="5933365"/>
                  <a:pt x="7363319" y="5933984"/>
                  <a:pt x="7354484" y="5931511"/>
                </a:cubicBezTo>
                <a:cubicBezTo>
                  <a:pt x="7335160" y="5944495"/>
                  <a:pt x="7309210" y="5924091"/>
                  <a:pt x="7291542" y="5946350"/>
                </a:cubicBezTo>
                <a:lnTo>
                  <a:pt x="7291542" y="5948823"/>
                </a:lnTo>
                <a:cubicBezTo>
                  <a:pt x="7292094" y="5948823"/>
                  <a:pt x="7292094" y="5950678"/>
                  <a:pt x="7293198" y="5953770"/>
                </a:cubicBezTo>
                <a:cubicBezTo>
                  <a:pt x="7294855" y="5958097"/>
                  <a:pt x="7294302" y="5961189"/>
                  <a:pt x="7289885" y="5962426"/>
                </a:cubicBezTo>
                <a:cubicBezTo>
                  <a:pt x="7263935" y="5968609"/>
                  <a:pt x="7237985" y="5965517"/>
                  <a:pt x="7212035" y="5964899"/>
                </a:cubicBezTo>
                <a:cubicBezTo>
                  <a:pt x="7206514" y="5966754"/>
                  <a:pt x="7202649" y="5970463"/>
                  <a:pt x="7199336" y="5975410"/>
                </a:cubicBezTo>
                <a:cubicBezTo>
                  <a:pt x="7177803" y="5990249"/>
                  <a:pt x="7151301" y="5970463"/>
                  <a:pt x="7130320" y="5987776"/>
                </a:cubicBezTo>
                <a:cubicBezTo>
                  <a:pt x="7122038" y="5994577"/>
                  <a:pt x="7122038" y="6001379"/>
                  <a:pt x="7130872" y="6008180"/>
                </a:cubicBezTo>
                <a:cubicBezTo>
                  <a:pt x="7155718" y="6008180"/>
                  <a:pt x="7180564" y="6008180"/>
                  <a:pt x="7204858" y="6007562"/>
                </a:cubicBezTo>
                <a:cubicBezTo>
                  <a:pt x="7226943" y="6001379"/>
                  <a:pt x="7249580" y="5999524"/>
                  <a:pt x="7271665" y="6008180"/>
                </a:cubicBezTo>
                <a:lnTo>
                  <a:pt x="7276082" y="6006943"/>
                </a:lnTo>
                <a:lnTo>
                  <a:pt x="7279947" y="6010035"/>
                </a:lnTo>
                <a:cubicBezTo>
                  <a:pt x="7286573" y="6015600"/>
                  <a:pt x="7293198" y="6015600"/>
                  <a:pt x="7299824" y="6010653"/>
                </a:cubicBezTo>
                <a:lnTo>
                  <a:pt x="7303689" y="6007562"/>
                </a:lnTo>
                <a:lnTo>
                  <a:pt x="7308106" y="6008180"/>
                </a:lnTo>
                <a:cubicBezTo>
                  <a:pt x="7314179" y="6003852"/>
                  <a:pt x="7319700" y="6005707"/>
                  <a:pt x="7325774" y="6006943"/>
                </a:cubicBezTo>
                <a:cubicBezTo>
                  <a:pt x="7325222" y="6011890"/>
                  <a:pt x="7326326" y="6016218"/>
                  <a:pt x="7330743" y="6019928"/>
                </a:cubicBezTo>
                <a:lnTo>
                  <a:pt x="7368840" y="6019928"/>
                </a:lnTo>
                <a:cubicBezTo>
                  <a:pt x="7371048" y="6018073"/>
                  <a:pt x="7372705" y="6015600"/>
                  <a:pt x="7372705" y="6013126"/>
                </a:cubicBezTo>
                <a:cubicBezTo>
                  <a:pt x="7375465" y="6015600"/>
                  <a:pt x="7377674" y="6018073"/>
                  <a:pt x="7380435" y="6021164"/>
                </a:cubicBezTo>
                <a:lnTo>
                  <a:pt x="7392029" y="6019309"/>
                </a:lnTo>
                <a:cubicBezTo>
                  <a:pt x="7392029" y="6020546"/>
                  <a:pt x="7391477" y="6021164"/>
                  <a:pt x="7391477" y="6022401"/>
                </a:cubicBezTo>
                <a:cubicBezTo>
                  <a:pt x="7387612" y="6024256"/>
                  <a:pt x="7383747" y="6027347"/>
                  <a:pt x="7380435" y="6031057"/>
                </a:cubicBezTo>
                <a:cubicBezTo>
                  <a:pt x="7375465" y="6032294"/>
                  <a:pt x="7369944" y="6032912"/>
                  <a:pt x="7364975" y="6034149"/>
                </a:cubicBezTo>
                <a:cubicBezTo>
                  <a:pt x="7360006" y="6035385"/>
                  <a:pt x="7357245" y="6037858"/>
                  <a:pt x="7356693" y="6042187"/>
                </a:cubicBezTo>
                <a:cubicBezTo>
                  <a:pt x="7351724" y="6040950"/>
                  <a:pt x="7346755" y="6042805"/>
                  <a:pt x="7341785" y="6043423"/>
                </a:cubicBezTo>
                <a:cubicBezTo>
                  <a:pt x="7337921" y="6044041"/>
                  <a:pt x="7334056" y="6044660"/>
                  <a:pt x="7330191" y="6045896"/>
                </a:cubicBezTo>
                <a:cubicBezTo>
                  <a:pt x="7326878" y="6047751"/>
                  <a:pt x="7323565" y="6050224"/>
                  <a:pt x="7320252" y="6053316"/>
                </a:cubicBezTo>
                <a:cubicBezTo>
                  <a:pt x="7314731" y="6055171"/>
                  <a:pt x="7309762" y="6056407"/>
                  <a:pt x="7304241" y="6057026"/>
                </a:cubicBezTo>
                <a:cubicBezTo>
                  <a:pt x="7301480" y="6057026"/>
                  <a:pt x="7298719" y="6057026"/>
                  <a:pt x="7295959" y="6057644"/>
                </a:cubicBezTo>
                <a:cubicBezTo>
                  <a:pt x="7288229" y="6057644"/>
                  <a:pt x="7280499" y="6057026"/>
                  <a:pt x="7272769" y="6055789"/>
                </a:cubicBezTo>
                <a:cubicBezTo>
                  <a:pt x="7269457" y="6056407"/>
                  <a:pt x="7267800" y="6057644"/>
                  <a:pt x="7267800" y="6060736"/>
                </a:cubicBezTo>
                <a:cubicBezTo>
                  <a:pt x="7258414" y="6060736"/>
                  <a:pt x="7248476" y="6058881"/>
                  <a:pt x="7239642" y="6065682"/>
                </a:cubicBezTo>
                <a:cubicBezTo>
                  <a:pt x="7233568" y="6066300"/>
                  <a:pt x="7228047" y="6066919"/>
                  <a:pt x="7221974" y="6067537"/>
                </a:cubicBezTo>
                <a:cubicBezTo>
                  <a:pt x="7212035" y="6074956"/>
                  <a:pt x="7198784" y="6069392"/>
                  <a:pt x="7188846" y="6076811"/>
                </a:cubicBezTo>
                <a:lnTo>
                  <a:pt x="7190502" y="6079903"/>
                </a:lnTo>
                <a:cubicBezTo>
                  <a:pt x="7184981" y="6079903"/>
                  <a:pt x="7178907" y="6079285"/>
                  <a:pt x="7173386" y="6079285"/>
                </a:cubicBezTo>
                <a:cubicBezTo>
                  <a:pt x="7161791" y="6084849"/>
                  <a:pt x="7162344" y="6092269"/>
                  <a:pt x="7171178" y="6100307"/>
                </a:cubicBezTo>
                <a:cubicBezTo>
                  <a:pt x="7180564" y="6101543"/>
                  <a:pt x="7189950" y="6102162"/>
                  <a:pt x="7199888" y="6103398"/>
                </a:cubicBezTo>
                <a:cubicBezTo>
                  <a:pt x="7203753" y="6105871"/>
                  <a:pt x="7206514" y="6105253"/>
                  <a:pt x="7208722" y="6102162"/>
                </a:cubicBezTo>
                <a:cubicBezTo>
                  <a:pt x="7209827" y="6102780"/>
                  <a:pt x="7210379" y="6104017"/>
                  <a:pt x="7210931" y="6104635"/>
                </a:cubicBezTo>
                <a:cubicBezTo>
                  <a:pt x="7221974" y="6106490"/>
                  <a:pt x="7233568" y="6105871"/>
                  <a:pt x="7244059" y="6110200"/>
                </a:cubicBezTo>
                <a:cubicBezTo>
                  <a:pt x="7252893" y="6110818"/>
                  <a:pt x="7261175" y="6112054"/>
                  <a:pt x="7270009" y="6112673"/>
                </a:cubicBezTo>
                <a:cubicBezTo>
                  <a:pt x="7303689" y="6119474"/>
                  <a:pt x="7337368" y="6120092"/>
                  <a:pt x="7370496" y="6112054"/>
                </a:cubicBezTo>
                <a:cubicBezTo>
                  <a:pt x="7377122" y="6108963"/>
                  <a:pt x="7383747" y="6108345"/>
                  <a:pt x="7390925" y="6112054"/>
                </a:cubicBezTo>
                <a:cubicBezTo>
                  <a:pt x="7396998" y="6118237"/>
                  <a:pt x="7406385" y="6116383"/>
                  <a:pt x="7412458" y="6121947"/>
                </a:cubicBezTo>
                <a:cubicBezTo>
                  <a:pt x="7418531" y="6122566"/>
                  <a:pt x="7425157" y="6123184"/>
                  <a:pt x="7431230" y="6123802"/>
                </a:cubicBezTo>
                <a:cubicBezTo>
                  <a:pt x="7447794" y="6129985"/>
                  <a:pt x="7464910" y="6129985"/>
                  <a:pt x="7481474" y="6123802"/>
                </a:cubicBezTo>
                <a:cubicBezTo>
                  <a:pt x="7491412" y="6119474"/>
                  <a:pt x="7501903" y="6119474"/>
                  <a:pt x="7511841" y="6123184"/>
                </a:cubicBezTo>
                <a:cubicBezTo>
                  <a:pt x="7537791" y="6143588"/>
                  <a:pt x="7573680" y="6121329"/>
                  <a:pt x="7599078" y="6147916"/>
                </a:cubicBezTo>
                <a:cubicBezTo>
                  <a:pt x="7601838" y="6150389"/>
                  <a:pt x="7609016" y="6140496"/>
                  <a:pt x="7612881" y="6134932"/>
                </a:cubicBezTo>
                <a:cubicBezTo>
                  <a:pt x="7616194" y="6135550"/>
                  <a:pt x="7618954" y="6135550"/>
                  <a:pt x="7622267" y="6136168"/>
                </a:cubicBezTo>
                <a:cubicBezTo>
                  <a:pt x="7656499" y="6170175"/>
                  <a:pt x="7697909" y="6168938"/>
                  <a:pt x="7739870" y="6167083"/>
                </a:cubicBezTo>
                <a:cubicBezTo>
                  <a:pt x="7744840" y="6164610"/>
                  <a:pt x="7749809" y="6161518"/>
                  <a:pt x="7754226" y="6157809"/>
                </a:cubicBezTo>
                <a:cubicBezTo>
                  <a:pt x="7761403" y="6153481"/>
                  <a:pt x="7768029" y="6152862"/>
                  <a:pt x="7774102" y="6159664"/>
                </a:cubicBezTo>
                <a:cubicBezTo>
                  <a:pt x="7780176" y="6162755"/>
                  <a:pt x="7783489" y="6176358"/>
                  <a:pt x="7792875" y="6165228"/>
                </a:cubicBezTo>
                <a:lnTo>
                  <a:pt x="7792323" y="6165847"/>
                </a:lnTo>
                <a:cubicBezTo>
                  <a:pt x="7817169" y="6150389"/>
                  <a:pt x="7840358" y="6175121"/>
                  <a:pt x="7864652" y="6169556"/>
                </a:cubicBezTo>
                <a:cubicBezTo>
                  <a:pt x="7867412" y="6167701"/>
                  <a:pt x="7870173" y="6166465"/>
                  <a:pt x="7872934" y="6165847"/>
                </a:cubicBezTo>
                <a:cubicBezTo>
                  <a:pt x="7874590" y="6169556"/>
                  <a:pt x="7875142" y="6174503"/>
                  <a:pt x="7876798" y="6178213"/>
                </a:cubicBezTo>
                <a:lnTo>
                  <a:pt x="7880111" y="6177594"/>
                </a:lnTo>
                <a:lnTo>
                  <a:pt x="7883424" y="6178831"/>
                </a:lnTo>
                <a:cubicBezTo>
                  <a:pt x="7887841" y="6175739"/>
                  <a:pt x="7891706" y="6172648"/>
                  <a:pt x="7895571" y="6168320"/>
                </a:cubicBezTo>
                <a:cubicBezTo>
                  <a:pt x="7896675" y="6168320"/>
                  <a:pt x="7897227" y="6167083"/>
                  <a:pt x="7898331" y="6165228"/>
                </a:cubicBezTo>
                <a:cubicBezTo>
                  <a:pt x="7898884" y="6164610"/>
                  <a:pt x="7898884" y="6163373"/>
                  <a:pt x="7898884" y="6162755"/>
                </a:cubicBezTo>
                <a:cubicBezTo>
                  <a:pt x="7908822" y="6162755"/>
                  <a:pt x="7918760" y="6160900"/>
                  <a:pt x="7927594" y="6167701"/>
                </a:cubicBezTo>
                <a:lnTo>
                  <a:pt x="7994402" y="6167701"/>
                </a:lnTo>
                <a:cubicBezTo>
                  <a:pt x="8013174" y="6158427"/>
                  <a:pt x="8032499" y="6162137"/>
                  <a:pt x="8051823" y="6166465"/>
                </a:cubicBezTo>
                <a:cubicBezTo>
                  <a:pt x="8057345" y="6167083"/>
                  <a:pt x="8059553" y="6169556"/>
                  <a:pt x="8057897" y="6175739"/>
                </a:cubicBezTo>
                <a:cubicBezTo>
                  <a:pt x="8104276" y="6168938"/>
                  <a:pt x="8152311" y="6194907"/>
                  <a:pt x="8198138" y="6169556"/>
                </a:cubicBezTo>
                <a:cubicBezTo>
                  <a:pt x="8201450" y="6169556"/>
                  <a:pt x="8204763" y="6168938"/>
                  <a:pt x="8208628" y="6168938"/>
                </a:cubicBezTo>
                <a:cubicBezTo>
                  <a:pt x="8222431" y="6183777"/>
                  <a:pt x="8235130" y="6157190"/>
                  <a:pt x="8248933" y="6168320"/>
                </a:cubicBezTo>
                <a:cubicBezTo>
                  <a:pt x="8252798" y="6172648"/>
                  <a:pt x="8256663" y="6176358"/>
                  <a:pt x="8261080" y="6178831"/>
                </a:cubicBezTo>
                <a:cubicBezTo>
                  <a:pt x="8273779" y="6176976"/>
                  <a:pt x="8287030" y="6174503"/>
                  <a:pt x="8299177" y="6181304"/>
                </a:cubicBezTo>
                <a:cubicBezTo>
                  <a:pt x="8303594" y="6185014"/>
                  <a:pt x="8308563" y="6188724"/>
                  <a:pt x="8314637" y="6189342"/>
                </a:cubicBezTo>
                <a:lnTo>
                  <a:pt x="8314637" y="6188724"/>
                </a:lnTo>
                <a:cubicBezTo>
                  <a:pt x="8325127" y="6188105"/>
                  <a:pt x="8325127" y="6176358"/>
                  <a:pt x="8330096" y="6170175"/>
                </a:cubicBezTo>
                <a:cubicBezTo>
                  <a:pt x="8339483" y="6163992"/>
                  <a:pt x="8349421" y="6165847"/>
                  <a:pt x="8359359" y="6167701"/>
                </a:cubicBezTo>
                <a:cubicBezTo>
                  <a:pt x="8377027" y="6157190"/>
                  <a:pt x="8395247" y="6162755"/>
                  <a:pt x="8412916" y="6164610"/>
                </a:cubicBezTo>
                <a:cubicBezTo>
                  <a:pt x="8412363" y="6171411"/>
                  <a:pt x="8416781" y="6175121"/>
                  <a:pt x="8421750" y="6177594"/>
                </a:cubicBezTo>
                <a:cubicBezTo>
                  <a:pt x="8423958" y="6183159"/>
                  <a:pt x="8427823" y="6186869"/>
                  <a:pt x="8432240" y="6189342"/>
                </a:cubicBezTo>
                <a:lnTo>
                  <a:pt x="8459294" y="6189342"/>
                </a:lnTo>
                <a:cubicBezTo>
                  <a:pt x="8468681" y="6180067"/>
                  <a:pt x="8481932" y="6187487"/>
                  <a:pt x="8491318" y="6179449"/>
                </a:cubicBezTo>
                <a:lnTo>
                  <a:pt x="8489662" y="6176976"/>
                </a:lnTo>
                <a:lnTo>
                  <a:pt x="8492525" y="6177798"/>
                </a:lnTo>
                <a:lnTo>
                  <a:pt x="8493671" y="6184347"/>
                </a:lnTo>
                <a:lnTo>
                  <a:pt x="8495327" y="6182492"/>
                </a:lnTo>
                <a:cubicBezTo>
                  <a:pt x="8494223" y="6186201"/>
                  <a:pt x="8493119" y="6190530"/>
                  <a:pt x="8492566" y="6194239"/>
                </a:cubicBezTo>
                <a:cubicBezTo>
                  <a:pt x="8489806" y="6195476"/>
                  <a:pt x="8487597" y="6196094"/>
                  <a:pt x="8484284" y="6196094"/>
                </a:cubicBezTo>
                <a:cubicBezTo>
                  <a:pt x="8478211" y="6218971"/>
                  <a:pt x="8499744" y="6208460"/>
                  <a:pt x="8505265" y="6217735"/>
                </a:cubicBezTo>
                <a:lnTo>
                  <a:pt x="8509682" y="6217116"/>
                </a:lnTo>
                <a:lnTo>
                  <a:pt x="8513547" y="6219590"/>
                </a:lnTo>
                <a:cubicBezTo>
                  <a:pt x="8516860" y="6222063"/>
                  <a:pt x="8519621" y="6222681"/>
                  <a:pt x="8521829" y="6220208"/>
                </a:cubicBezTo>
                <a:cubicBezTo>
                  <a:pt x="8525694" y="6223299"/>
                  <a:pt x="8530111" y="6225773"/>
                  <a:pt x="8532872" y="6229482"/>
                </a:cubicBezTo>
                <a:lnTo>
                  <a:pt x="8533424" y="6230101"/>
                </a:lnTo>
                <a:cubicBezTo>
                  <a:pt x="8537841" y="6233811"/>
                  <a:pt x="8541706" y="6238139"/>
                  <a:pt x="8547779" y="6239375"/>
                </a:cubicBezTo>
                <a:lnTo>
                  <a:pt x="8579251" y="6239375"/>
                </a:lnTo>
                <a:cubicBezTo>
                  <a:pt x="8590293" y="6236284"/>
                  <a:pt x="8602440" y="6230719"/>
                  <a:pt x="8610170" y="6243703"/>
                </a:cubicBezTo>
                <a:cubicBezTo>
                  <a:pt x="8614035" y="6249886"/>
                  <a:pt x="8608513" y="6257306"/>
                  <a:pt x="8603544" y="6262252"/>
                </a:cubicBezTo>
                <a:lnTo>
                  <a:pt x="8603230" y="6262605"/>
                </a:lnTo>
                <a:lnTo>
                  <a:pt x="8592358" y="6264697"/>
                </a:lnTo>
                <a:lnTo>
                  <a:pt x="8570963" y="6268366"/>
                </a:lnTo>
                <a:lnTo>
                  <a:pt x="8574281" y="6263489"/>
                </a:lnTo>
                <a:cubicBezTo>
                  <a:pt x="8574834" y="6263489"/>
                  <a:pt x="8575386" y="6262252"/>
                  <a:pt x="8575938" y="6259161"/>
                </a:cubicBezTo>
                <a:cubicBezTo>
                  <a:pt x="8576490" y="6256688"/>
                  <a:pt x="8575386" y="6254214"/>
                  <a:pt x="8572625" y="6252360"/>
                </a:cubicBezTo>
                <a:lnTo>
                  <a:pt x="8533976" y="6252360"/>
                </a:lnTo>
                <a:lnTo>
                  <a:pt x="8534221" y="6255346"/>
                </a:lnTo>
                <a:lnTo>
                  <a:pt x="8533280" y="6254882"/>
                </a:lnTo>
                <a:cubicBezTo>
                  <a:pt x="8529415" y="6256118"/>
                  <a:pt x="8526102" y="6258592"/>
                  <a:pt x="8522789" y="6262301"/>
                </a:cubicBezTo>
                <a:lnTo>
                  <a:pt x="8521685" y="6262301"/>
                </a:lnTo>
                <a:cubicBezTo>
                  <a:pt x="8521685" y="6263538"/>
                  <a:pt x="8521133" y="6264156"/>
                  <a:pt x="8521133" y="6265393"/>
                </a:cubicBezTo>
                <a:cubicBezTo>
                  <a:pt x="8520029" y="6266629"/>
                  <a:pt x="8518924" y="6268484"/>
                  <a:pt x="8518372" y="6270339"/>
                </a:cubicBezTo>
                <a:cubicBezTo>
                  <a:pt x="8515059" y="6268484"/>
                  <a:pt x="8512299" y="6269103"/>
                  <a:pt x="8510643" y="6274049"/>
                </a:cubicBezTo>
                <a:cubicBezTo>
                  <a:pt x="8511747" y="6276522"/>
                  <a:pt x="8511747" y="6278995"/>
                  <a:pt x="8510643" y="6280850"/>
                </a:cubicBezTo>
                <a:cubicBezTo>
                  <a:pt x="8513403" y="6282087"/>
                  <a:pt x="8515612" y="6282705"/>
                  <a:pt x="8518372" y="6282705"/>
                </a:cubicBezTo>
                <a:lnTo>
                  <a:pt x="8520248" y="6284595"/>
                </a:lnTo>
                <a:lnTo>
                  <a:pt x="8473242" y="6287603"/>
                </a:lnTo>
                <a:cubicBezTo>
                  <a:pt x="8469929" y="6286366"/>
                  <a:pt x="8466064" y="6285129"/>
                  <a:pt x="8462751" y="6284511"/>
                </a:cubicBezTo>
                <a:cubicBezTo>
                  <a:pt x="8456126" y="6285129"/>
                  <a:pt x="8449500" y="6286366"/>
                  <a:pt x="8443427" y="6286984"/>
                </a:cubicBezTo>
                <a:cubicBezTo>
                  <a:pt x="8448396" y="6307389"/>
                  <a:pt x="8461647" y="6299969"/>
                  <a:pt x="8473242" y="6298114"/>
                </a:cubicBezTo>
                <a:cubicBezTo>
                  <a:pt x="8486493" y="6298732"/>
                  <a:pt x="8499192" y="6299350"/>
                  <a:pt x="8512443" y="6299969"/>
                </a:cubicBezTo>
                <a:cubicBezTo>
                  <a:pt x="8512443" y="6302442"/>
                  <a:pt x="8512443" y="6305533"/>
                  <a:pt x="8512995" y="6308007"/>
                </a:cubicBezTo>
                <a:cubicBezTo>
                  <a:pt x="8509130" y="6311098"/>
                  <a:pt x="8496431" y="6314190"/>
                  <a:pt x="8506922" y="6319136"/>
                </a:cubicBezTo>
                <a:cubicBezTo>
                  <a:pt x="8524590" y="6327792"/>
                  <a:pt x="8545019" y="6322227"/>
                  <a:pt x="8564343" y="6321609"/>
                </a:cubicBezTo>
                <a:cubicBezTo>
                  <a:pt x="8578146" y="6310480"/>
                  <a:pt x="8591397" y="6319755"/>
                  <a:pt x="8604649" y="6322227"/>
                </a:cubicBezTo>
                <a:cubicBezTo>
                  <a:pt x="8609066" y="6325938"/>
                  <a:pt x="8613483" y="6328410"/>
                  <a:pt x="8619004" y="6330265"/>
                </a:cubicBezTo>
                <a:cubicBezTo>
                  <a:pt x="8629494" y="6329647"/>
                  <a:pt x="8641641" y="6331502"/>
                  <a:pt x="8643850" y="6319136"/>
                </a:cubicBezTo>
                <a:cubicBezTo>
                  <a:pt x="8644402" y="6319136"/>
                  <a:pt x="8645506" y="6319136"/>
                  <a:pt x="8646058" y="6318518"/>
                </a:cubicBezTo>
                <a:cubicBezTo>
                  <a:pt x="8654892" y="6316044"/>
                  <a:pt x="8662070" y="6310480"/>
                  <a:pt x="8667039" y="6301824"/>
                </a:cubicBezTo>
                <a:cubicBezTo>
                  <a:pt x="8667591" y="6300587"/>
                  <a:pt x="8668143" y="6299350"/>
                  <a:pt x="8668143" y="6298114"/>
                </a:cubicBezTo>
                <a:cubicBezTo>
                  <a:pt x="8679738" y="6305533"/>
                  <a:pt x="8672008" y="6328410"/>
                  <a:pt x="8688020" y="6332121"/>
                </a:cubicBezTo>
                <a:cubicBezTo>
                  <a:pt x="8694093" y="6335212"/>
                  <a:pt x="8700167" y="6337685"/>
                  <a:pt x="8707345" y="6338922"/>
                </a:cubicBezTo>
                <a:lnTo>
                  <a:pt x="8710657" y="6338922"/>
                </a:lnTo>
                <a:cubicBezTo>
                  <a:pt x="8711209" y="6340158"/>
                  <a:pt x="8712314" y="6340776"/>
                  <a:pt x="8713418" y="6342013"/>
                </a:cubicBezTo>
                <a:lnTo>
                  <a:pt x="8711209" y="6344487"/>
                </a:lnTo>
                <a:cubicBezTo>
                  <a:pt x="8708449" y="6348814"/>
                  <a:pt x="8705688" y="6353761"/>
                  <a:pt x="8704032" y="6358707"/>
                </a:cubicBezTo>
                <a:cubicBezTo>
                  <a:pt x="8703480" y="6359944"/>
                  <a:pt x="8703480" y="6361799"/>
                  <a:pt x="8702927" y="6363036"/>
                </a:cubicBezTo>
                <a:cubicBezTo>
                  <a:pt x="8696302" y="6357471"/>
                  <a:pt x="8688572" y="6357471"/>
                  <a:pt x="8680290" y="6359326"/>
                </a:cubicBezTo>
                <a:cubicBezTo>
                  <a:pt x="8678634" y="6359944"/>
                  <a:pt x="8676977" y="6360562"/>
                  <a:pt x="8675873" y="6361180"/>
                </a:cubicBezTo>
                <a:cubicBezTo>
                  <a:pt x="8675873" y="6359326"/>
                  <a:pt x="8675321" y="6357471"/>
                  <a:pt x="8675321" y="6355616"/>
                </a:cubicBezTo>
                <a:cubicBezTo>
                  <a:pt x="8679186" y="6351906"/>
                  <a:pt x="8682499" y="6347578"/>
                  <a:pt x="8686364" y="6343868"/>
                </a:cubicBezTo>
                <a:cubicBezTo>
                  <a:pt x="8679738" y="6325938"/>
                  <a:pt x="8667039" y="6335212"/>
                  <a:pt x="8656549" y="6335830"/>
                </a:cubicBezTo>
                <a:cubicBezTo>
                  <a:pt x="8642193" y="6331502"/>
                  <a:pt x="8628942" y="6341395"/>
                  <a:pt x="8615139" y="6341395"/>
                </a:cubicBezTo>
                <a:cubicBezTo>
                  <a:pt x="8612378" y="6343250"/>
                  <a:pt x="8609066" y="6343868"/>
                  <a:pt x="8605753" y="6343868"/>
                </a:cubicBezTo>
                <a:cubicBezTo>
                  <a:pt x="8600784" y="6350051"/>
                  <a:pt x="8596919" y="6356853"/>
                  <a:pt x="8596919" y="6365509"/>
                </a:cubicBezTo>
                <a:cubicBezTo>
                  <a:pt x="8609618" y="6370455"/>
                  <a:pt x="8622317" y="6370455"/>
                  <a:pt x="8635016" y="6365509"/>
                </a:cubicBezTo>
                <a:cubicBezTo>
                  <a:pt x="8635016" y="6362417"/>
                  <a:pt x="8635568" y="6358707"/>
                  <a:pt x="8636672" y="6355616"/>
                </a:cubicBezTo>
                <a:cubicBezTo>
                  <a:pt x="8639433" y="6355616"/>
                  <a:pt x="8642193" y="6356234"/>
                  <a:pt x="8644954" y="6356853"/>
                </a:cubicBezTo>
                <a:cubicBezTo>
                  <a:pt x="8644954" y="6359944"/>
                  <a:pt x="8644954" y="6363654"/>
                  <a:pt x="8646058" y="6366745"/>
                </a:cubicBezTo>
                <a:lnTo>
                  <a:pt x="8651027" y="6367363"/>
                </a:lnTo>
                <a:lnTo>
                  <a:pt x="8655997" y="6366745"/>
                </a:lnTo>
                <a:lnTo>
                  <a:pt x="8667591" y="6366745"/>
                </a:lnTo>
                <a:cubicBezTo>
                  <a:pt x="8664278" y="6369837"/>
                  <a:pt x="8661518" y="6373546"/>
                  <a:pt x="8659309" y="6379111"/>
                </a:cubicBezTo>
                <a:cubicBezTo>
                  <a:pt x="8658205" y="6382203"/>
                  <a:pt x="8656549" y="6385912"/>
                  <a:pt x="8655444" y="6389004"/>
                </a:cubicBezTo>
                <a:cubicBezTo>
                  <a:pt x="8664278" y="6416827"/>
                  <a:pt x="8673113" y="6443415"/>
                  <a:pt x="8704032" y="6409408"/>
                </a:cubicBezTo>
                <a:cubicBezTo>
                  <a:pt x="8707345" y="6405698"/>
                  <a:pt x="8719491" y="6411881"/>
                  <a:pt x="8727221" y="6413736"/>
                </a:cubicBezTo>
                <a:cubicBezTo>
                  <a:pt x="8732742" y="6422392"/>
                  <a:pt x="8734951" y="6431667"/>
                  <a:pt x="8731086" y="6439705"/>
                </a:cubicBezTo>
                <a:cubicBezTo>
                  <a:pt x="8723908" y="6440323"/>
                  <a:pt x="8716179" y="6439086"/>
                  <a:pt x="8709553" y="6440323"/>
                </a:cubicBezTo>
                <a:cubicBezTo>
                  <a:pt x="8689676" y="6444651"/>
                  <a:pt x="8669800" y="6447742"/>
                  <a:pt x="8649923" y="6450216"/>
                </a:cubicBezTo>
                <a:cubicBezTo>
                  <a:pt x="8637776" y="6444651"/>
                  <a:pt x="8628390" y="6440323"/>
                  <a:pt x="8621212" y="6453307"/>
                </a:cubicBezTo>
                <a:cubicBezTo>
                  <a:pt x="8561583" y="6458872"/>
                  <a:pt x="8501400" y="6461345"/>
                  <a:pt x="8442875" y="6478039"/>
                </a:cubicBezTo>
                <a:cubicBezTo>
                  <a:pt x="8442875" y="6478657"/>
                  <a:pt x="8442323" y="6479276"/>
                  <a:pt x="8442323" y="6479894"/>
                </a:cubicBezTo>
                <a:cubicBezTo>
                  <a:pt x="8439562" y="6479894"/>
                  <a:pt x="8436801" y="6479276"/>
                  <a:pt x="8434593" y="6479276"/>
                </a:cubicBezTo>
                <a:cubicBezTo>
                  <a:pt x="8431832" y="6475566"/>
                  <a:pt x="8428519" y="6471238"/>
                  <a:pt x="8425759" y="6467528"/>
                </a:cubicBezTo>
                <a:lnTo>
                  <a:pt x="8425207" y="6466910"/>
                </a:lnTo>
                <a:cubicBezTo>
                  <a:pt x="8418581" y="6461964"/>
                  <a:pt x="8411403" y="6461345"/>
                  <a:pt x="8404778" y="6466910"/>
                </a:cubicBezTo>
                <a:cubicBezTo>
                  <a:pt x="8395392" y="6467528"/>
                  <a:pt x="8386005" y="6468147"/>
                  <a:pt x="8376619" y="6469383"/>
                </a:cubicBezTo>
                <a:cubicBezTo>
                  <a:pt x="8371650" y="6471856"/>
                  <a:pt x="8368337" y="6475566"/>
                  <a:pt x="8365577" y="6480513"/>
                </a:cubicBezTo>
                <a:cubicBezTo>
                  <a:pt x="8370546" y="6515755"/>
                  <a:pt x="8402569" y="6484222"/>
                  <a:pt x="8413612" y="6504626"/>
                </a:cubicBezTo>
                <a:lnTo>
                  <a:pt x="8415268" y="6504626"/>
                </a:lnTo>
                <a:lnTo>
                  <a:pt x="8415268" y="6513901"/>
                </a:lnTo>
                <a:cubicBezTo>
                  <a:pt x="8421342" y="6514519"/>
                  <a:pt x="8424102" y="6519465"/>
                  <a:pt x="8425207" y="6525030"/>
                </a:cubicBezTo>
                <a:cubicBezTo>
                  <a:pt x="8430176" y="6526267"/>
                  <a:pt x="8435145" y="6527503"/>
                  <a:pt x="8440114" y="6527503"/>
                </a:cubicBezTo>
                <a:cubicBezTo>
                  <a:pt x="8432384" y="6530595"/>
                  <a:pt x="8424655" y="6535541"/>
                  <a:pt x="8417477" y="6542343"/>
                </a:cubicBezTo>
                <a:cubicBezTo>
                  <a:pt x="8411956" y="6546670"/>
                  <a:pt x="8410851" y="6552235"/>
                  <a:pt x="8414164" y="6559036"/>
                </a:cubicBezTo>
                <a:cubicBezTo>
                  <a:pt x="8457782" y="6558418"/>
                  <a:pt x="8501400" y="6557800"/>
                  <a:pt x="8545019" y="6557800"/>
                </a:cubicBezTo>
                <a:cubicBezTo>
                  <a:pt x="8548884" y="6559036"/>
                  <a:pt x="8552196" y="6560273"/>
                  <a:pt x="8556061" y="6562128"/>
                </a:cubicBezTo>
                <a:lnTo>
                  <a:pt x="8561030" y="6565838"/>
                </a:lnTo>
                <a:lnTo>
                  <a:pt x="8556061" y="6569548"/>
                </a:lnTo>
                <a:cubicBezTo>
                  <a:pt x="8541154" y="6574494"/>
                  <a:pt x="8525694" y="6573258"/>
                  <a:pt x="8510235" y="6572021"/>
                </a:cubicBezTo>
                <a:cubicBezTo>
                  <a:pt x="8495879" y="6571402"/>
                  <a:pt x="8490358" y="6606027"/>
                  <a:pt x="8471033" y="6583768"/>
                </a:cubicBezTo>
                <a:lnTo>
                  <a:pt x="8471033" y="6583150"/>
                </a:lnTo>
                <a:cubicBezTo>
                  <a:pt x="8456678" y="6590570"/>
                  <a:pt x="8439562" y="6583150"/>
                  <a:pt x="8425207" y="6592425"/>
                </a:cubicBezTo>
                <a:cubicBezTo>
                  <a:pt x="8416373" y="6596134"/>
                  <a:pt x="8407539" y="6596753"/>
                  <a:pt x="8398704" y="6594280"/>
                </a:cubicBezTo>
                <a:cubicBezTo>
                  <a:pt x="8379380" y="6607264"/>
                  <a:pt x="8353430" y="6586860"/>
                  <a:pt x="8335762" y="6609119"/>
                </a:cubicBezTo>
                <a:lnTo>
                  <a:pt x="8335762" y="6611592"/>
                </a:lnTo>
                <a:cubicBezTo>
                  <a:pt x="8336314" y="6611592"/>
                  <a:pt x="8336314" y="6613447"/>
                  <a:pt x="8337418" y="6616539"/>
                </a:cubicBezTo>
                <a:cubicBezTo>
                  <a:pt x="8339075" y="6620866"/>
                  <a:pt x="8338522" y="6623958"/>
                  <a:pt x="8334105" y="6625195"/>
                </a:cubicBezTo>
                <a:cubicBezTo>
                  <a:pt x="8308155" y="6631378"/>
                  <a:pt x="8282205" y="6628286"/>
                  <a:pt x="8256255" y="6627668"/>
                </a:cubicBezTo>
                <a:cubicBezTo>
                  <a:pt x="8250734" y="6629523"/>
                  <a:pt x="8246869" y="6633232"/>
                  <a:pt x="8243556" y="6638179"/>
                </a:cubicBezTo>
                <a:cubicBezTo>
                  <a:pt x="8222023" y="6653018"/>
                  <a:pt x="8195521" y="6633232"/>
                  <a:pt x="8174540" y="6650545"/>
                </a:cubicBezTo>
                <a:cubicBezTo>
                  <a:pt x="8166258" y="6657346"/>
                  <a:pt x="8166258" y="6664148"/>
                  <a:pt x="8175092" y="6670949"/>
                </a:cubicBezTo>
                <a:cubicBezTo>
                  <a:pt x="8199938" y="6670949"/>
                  <a:pt x="8224784" y="6670949"/>
                  <a:pt x="8249078" y="6670331"/>
                </a:cubicBezTo>
                <a:cubicBezTo>
                  <a:pt x="8271163" y="6664148"/>
                  <a:pt x="8293800" y="6662293"/>
                  <a:pt x="8315885" y="6670949"/>
                </a:cubicBezTo>
                <a:lnTo>
                  <a:pt x="8320302" y="6669712"/>
                </a:lnTo>
                <a:lnTo>
                  <a:pt x="8324167" y="6672804"/>
                </a:lnTo>
                <a:cubicBezTo>
                  <a:pt x="8330793" y="6678369"/>
                  <a:pt x="8337418" y="6678369"/>
                  <a:pt x="8344044" y="6673422"/>
                </a:cubicBezTo>
                <a:lnTo>
                  <a:pt x="8347909" y="6670331"/>
                </a:lnTo>
                <a:lnTo>
                  <a:pt x="8352326" y="6670949"/>
                </a:lnTo>
                <a:cubicBezTo>
                  <a:pt x="8358399" y="6666621"/>
                  <a:pt x="8363920" y="6668476"/>
                  <a:pt x="8369994" y="6669712"/>
                </a:cubicBezTo>
                <a:cubicBezTo>
                  <a:pt x="8369442" y="6674659"/>
                  <a:pt x="8370546" y="6678987"/>
                  <a:pt x="8374963" y="6682697"/>
                </a:cubicBezTo>
                <a:lnTo>
                  <a:pt x="8413060" y="6682697"/>
                </a:lnTo>
                <a:cubicBezTo>
                  <a:pt x="8415268" y="6680842"/>
                  <a:pt x="8416925" y="6678369"/>
                  <a:pt x="8416925" y="6675895"/>
                </a:cubicBezTo>
                <a:cubicBezTo>
                  <a:pt x="8419685" y="6678369"/>
                  <a:pt x="8421894" y="6680842"/>
                  <a:pt x="8424655" y="6683933"/>
                </a:cubicBezTo>
                <a:lnTo>
                  <a:pt x="8436249" y="6682078"/>
                </a:lnTo>
                <a:cubicBezTo>
                  <a:pt x="8436249" y="6683315"/>
                  <a:pt x="8435697" y="6683933"/>
                  <a:pt x="8435697" y="6685170"/>
                </a:cubicBezTo>
                <a:cubicBezTo>
                  <a:pt x="8431832" y="6687025"/>
                  <a:pt x="8427967" y="6690116"/>
                  <a:pt x="8424655" y="6693826"/>
                </a:cubicBezTo>
                <a:cubicBezTo>
                  <a:pt x="8419685" y="6695063"/>
                  <a:pt x="8414164" y="6695681"/>
                  <a:pt x="8409195" y="6696918"/>
                </a:cubicBezTo>
                <a:cubicBezTo>
                  <a:pt x="8404226" y="6698154"/>
                  <a:pt x="8401465" y="6700627"/>
                  <a:pt x="8400913" y="6704956"/>
                </a:cubicBezTo>
                <a:cubicBezTo>
                  <a:pt x="8395944" y="6703719"/>
                  <a:pt x="8390975" y="6705574"/>
                  <a:pt x="8386005" y="6706192"/>
                </a:cubicBezTo>
                <a:cubicBezTo>
                  <a:pt x="8382141" y="6706810"/>
                  <a:pt x="8378276" y="6707429"/>
                  <a:pt x="8374411" y="6708665"/>
                </a:cubicBezTo>
                <a:cubicBezTo>
                  <a:pt x="8371098" y="6710520"/>
                  <a:pt x="8367785" y="6712993"/>
                  <a:pt x="8364472" y="6716085"/>
                </a:cubicBezTo>
                <a:cubicBezTo>
                  <a:pt x="8358951" y="6717940"/>
                  <a:pt x="8353982" y="6719176"/>
                  <a:pt x="8348461" y="6719795"/>
                </a:cubicBezTo>
                <a:cubicBezTo>
                  <a:pt x="8345700" y="6719795"/>
                  <a:pt x="8342939" y="6719795"/>
                  <a:pt x="8340179" y="6720413"/>
                </a:cubicBezTo>
                <a:cubicBezTo>
                  <a:pt x="8332449" y="6720413"/>
                  <a:pt x="8324719" y="6719795"/>
                  <a:pt x="8316989" y="6718558"/>
                </a:cubicBezTo>
                <a:cubicBezTo>
                  <a:pt x="8313677" y="6719176"/>
                  <a:pt x="8312020" y="6720413"/>
                  <a:pt x="8312020" y="6723505"/>
                </a:cubicBezTo>
                <a:cubicBezTo>
                  <a:pt x="8302634" y="6723505"/>
                  <a:pt x="8292696" y="6721650"/>
                  <a:pt x="8283862" y="6728451"/>
                </a:cubicBezTo>
                <a:cubicBezTo>
                  <a:pt x="8277788" y="6729069"/>
                  <a:pt x="8272267" y="6729688"/>
                  <a:pt x="8266194" y="6730306"/>
                </a:cubicBezTo>
                <a:cubicBezTo>
                  <a:pt x="8256255" y="6737725"/>
                  <a:pt x="8243004" y="6732161"/>
                  <a:pt x="8233066" y="6739580"/>
                </a:cubicBezTo>
                <a:lnTo>
                  <a:pt x="8234722" y="6742672"/>
                </a:lnTo>
                <a:cubicBezTo>
                  <a:pt x="8229201" y="6742672"/>
                  <a:pt x="8223127" y="6742054"/>
                  <a:pt x="8217606" y="6742054"/>
                </a:cubicBezTo>
                <a:cubicBezTo>
                  <a:pt x="8206011" y="6747618"/>
                  <a:pt x="8206564" y="6755038"/>
                  <a:pt x="8215398" y="6763076"/>
                </a:cubicBezTo>
                <a:cubicBezTo>
                  <a:pt x="8224784" y="6764312"/>
                  <a:pt x="8234170" y="6764931"/>
                  <a:pt x="8244108" y="6766167"/>
                </a:cubicBezTo>
                <a:cubicBezTo>
                  <a:pt x="8247973" y="6768640"/>
                  <a:pt x="8250734" y="6768022"/>
                  <a:pt x="8252942" y="6764931"/>
                </a:cubicBezTo>
                <a:cubicBezTo>
                  <a:pt x="8254047" y="6765549"/>
                  <a:pt x="8254599" y="6766786"/>
                  <a:pt x="8255151" y="6767404"/>
                </a:cubicBezTo>
                <a:cubicBezTo>
                  <a:pt x="8266194" y="6769259"/>
                  <a:pt x="8277788" y="6768640"/>
                  <a:pt x="8288279" y="6772969"/>
                </a:cubicBezTo>
                <a:cubicBezTo>
                  <a:pt x="8297113" y="6773587"/>
                  <a:pt x="8305395" y="6774823"/>
                  <a:pt x="8314229" y="6775442"/>
                </a:cubicBezTo>
                <a:cubicBezTo>
                  <a:pt x="8347909" y="6782243"/>
                  <a:pt x="8381588" y="6782861"/>
                  <a:pt x="8414716" y="6774823"/>
                </a:cubicBezTo>
                <a:cubicBezTo>
                  <a:pt x="8421342" y="6771732"/>
                  <a:pt x="8427967" y="6771114"/>
                  <a:pt x="8435145" y="6774823"/>
                </a:cubicBezTo>
                <a:cubicBezTo>
                  <a:pt x="8441218" y="6781006"/>
                  <a:pt x="8450605" y="6779152"/>
                  <a:pt x="8456678" y="6784716"/>
                </a:cubicBezTo>
                <a:cubicBezTo>
                  <a:pt x="8462751" y="6785335"/>
                  <a:pt x="8469377" y="6785953"/>
                  <a:pt x="8475450" y="6786571"/>
                </a:cubicBezTo>
                <a:cubicBezTo>
                  <a:pt x="8492014" y="6792754"/>
                  <a:pt x="8509130" y="6792754"/>
                  <a:pt x="8525694" y="6786571"/>
                </a:cubicBezTo>
                <a:cubicBezTo>
                  <a:pt x="8535632" y="6782243"/>
                  <a:pt x="8546123" y="6782243"/>
                  <a:pt x="8556061" y="6785953"/>
                </a:cubicBezTo>
                <a:cubicBezTo>
                  <a:pt x="8582011" y="6806357"/>
                  <a:pt x="8617900" y="6784098"/>
                  <a:pt x="8643298" y="6810685"/>
                </a:cubicBezTo>
                <a:cubicBezTo>
                  <a:pt x="8646058" y="6813158"/>
                  <a:pt x="8653236" y="6803265"/>
                  <a:pt x="8657101" y="6797701"/>
                </a:cubicBezTo>
                <a:cubicBezTo>
                  <a:pt x="8660414" y="6798319"/>
                  <a:pt x="8663174" y="6798319"/>
                  <a:pt x="8666487" y="6798937"/>
                </a:cubicBezTo>
                <a:cubicBezTo>
                  <a:pt x="8700719" y="6832944"/>
                  <a:pt x="8742129" y="6831707"/>
                  <a:pt x="8784090" y="6829852"/>
                </a:cubicBezTo>
                <a:cubicBezTo>
                  <a:pt x="8789060" y="6827379"/>
                  <a:pt x="8794029" y="6824287"/>
                  <a:pt x="8798446" y="6820578"/>
                </a:cubicBezTo>
                <a:cubicBezTo>
                  <a:pt x="8805623" y="6816250"/>
                  <a:pt x="8812249" y="6815631"/>
                  <a:pt x="8818322" y="6822433"/>
                </a:cubicBezTo>
                <a:cubicBezTo>
                  <a:pt x="8824396" y="6825524"/>
                  <a:pt x="8827709" y="6839127"/>
                  <a:pt x="8837095" y="6827997"/>
                </a:cubicBezTo>
                <a:lnTo>
                  <a:pt x="8836543" y="6828616"/>
                </a:lnTo>
                <a:cubicBezTo>
                  <a:pt x="8861389" y="6813158"/>
                  <a:pt x="8884578" y="6837890"/>
                  <a:pt x="8908872" y="6832325"/>
                </a:cubicBezTo>
                <a:cubicBezTo>
                  <a:pt x="8911632" y="6830470"/>
                  <a:pt x="8914393" y="6829234"/>
                  <a:pt x="8917154" y="6828616"/>
                </a:cubicBezTo>
                <a:cubicBezTo>
                  <a:pt x="8918810" y="6832325"/>
                  <a:pt x="8919362" y="6837272"/>
                  <a:pt x="8921018" y="6840982"/>
                </a:cubicBezTo>
                <a:lnTo>
                  <a:pt x="8924331" y="6840363"/>
                </a:lnTo>
                <a:lnTo>
                  <a:pt x="8927644" y="6841600"/>
                </a:lnTo>
                <a:cubicBezTo>
                  <a:pt x="8932061" y="6838508"/>
                  <a:pt x="8935926" y="6835417"/>
                  <a:pt x="8939791" y="6831089"/>
                </a:cubicBezTo>
                <a:cubicBezTo>
                  <a:pt x="8940895" y="6831089"/>
                  <a:pt x="8941447" y="6829852"/>
                  <a:pt x="8942551" y="6827997"/>
                </a:cubicBezTo>
                <a:cubicBezTo>
                  <a:pt x="8943104" y="6827379"/>
                  <a:pt x="8943104" y="6826142"/>
                  <a:pt x="8943104" y="6825524"/>
                </a:cubicBezTo>
                <a:cubicBezTo>
                  <a:pt x="8953042" y="6825524"/>
                  <a:pt x="8962980" y="6823669"/>
                  <a:pt x="8971814" y="6830470"/>
                </a:cubicBezTo>
                <a:lnTo>
                  <a:pt x="9038622" y="6830470"/>
                </a:lnTo>
                <a:cubicBezTo>
                  <a:pt x="9057394" y="6821196"/>
                  <a:pt x="9076719" y="6824906"/>
                  <a:pt x="9096043" y="6829234"/>
                </a:cubicBezTo>
                <a:cubicBezTo>
                  <a:pt x="9101565" y="6829852"/>
                  <a:pt x="9103773" y="6832325"/>
                  <a:pt x="9102117" y="6838508"/>
                </a:cubicBezTo>
                <a:cubicBezTo>
                  <a:pt x="9148496" y="6831707"/>
                  <a:pt x="9196531" y="6857676"/>
                  <a:pt x="9242358" y="6832325"/>
                </a:cubicBezTo>
                <a:cubicBezTo>
                  <a:pt x="9245670" y="6832325"/>
                  <a:pt x="9248983" y="6831707"/>
                  <a:pt x="9252848" y="6831707"/>
                </a:cubicBezTo>
                <a:cubicBezTo>
                  <a:pt x="9266651" y="6846546"/>
                  <a:pt x="9279350" y="6819959"/>
                  <a:pt x="9293153" y="6831089"/>
                </a:cubicBezTo>
                <a:cubicBezTo>
                  <a:pt x="9297018" y="6835417"/>
                  <a:pt x="9300883" y="6839127"/>
                  <a:pt x="9305300" y="6841600"/>
                </a:cubicBezTo>
                <a:cubicBezTo>
                  <a:pt x="9317999" y="6839745"/>
                  <a:pt x="9331250" y="6837272"/>
                  <a:pt x="9343397" y="6844073"/>
                </a:cubicBezTo>
                <a:cubicBezTo>
                  <a:pt x="9347814" y="6847783"/>
                  <a:pt x="9352783" y="6851493"/>
                  <a:pt x="9358857" y="6852111"/>
                </a:cubicBezTo>
                <a:lnTo>
                  <a:pt x="9358857" y="6851493"/>
                </a:lnTo>
                <a:cubicBezTo>
                  <a:pt x="9369347" y="6850874"/>
                  <a:pt x="9369347" y="6839127"/>
                  <a:pt x="9374316" y="6832944"/>
                </a:cubicBezTo>
                <a:cubicBezTo>
                  <a:pt x="9383703" y="6826761"/>
                  <a:pt x="9393641" y="6828616"/>
                  <a:pt x="9403579" y="6830470"/>
                </a:cubicBezTo>
                <a:cubicBezTo>
                  <a:pt x="9421247" y="6819959"/>
                  <a:pt x="9439467" y="6825524"/>
                  <a:pt x="9457136" y="6827379"/>
                </a:cubicBezTo>
                <a:cubicBezTo>
                  <a:pt x="9456583" y="6834180"/>
                  <a:pt x="9461001" y="6837890"/>
                  <a:pt x="9465970" y="6840363"/>
                </a:cubicBezTo>
                <a:cubicBezTo>
                  <a:pt x="9468178" y="6845928"/>
                  <a:pt x="9472043" y="6849638"/>
                  <a:pt x="9476460" y="6852111"/>
                </a:cubicBezTo>
                <a:lnTo>
                  <a:pt x="9503514" y="6852111"/>
                </a:lnTo>
                <a:cubicBezTo>
                  <a:pt x="9512901" y="6842836"/>
                  <a:pt x="9526152" y="6850256"/>
                  <a:pt x="9535538" y="6842218"/>
                </a:cubicBezTo>
                <a:lnTo>
                  <a:pt x="9533882" y="6839745"/>
                </a:lnTo>
                <a:cubicBezTo>
                  <a:pt x="9541059" y="6841600"/>
                  <a:pt x="9548237" y="6844073"/>
                  <a:pt x="9555415" y="6845928"/>
                </a:cubicBezTo>
                <a:lnTo>
                  <a:pt x="9559279" y="6847783"/>
                </a:lnTo>
                <a:lnTo>
                  <a:pt x="9560384" y="6846546"/>
                </a:lnTo>
                <a:cubicBezTo>
                  <a:pt x="9560384" y="6849947"/>
                  <a:pt x="9560522" y="6853193"/>
                  <a:pt x="9561488" y="6856130"/>
                </a:cubicBezTo>
                <a:lnTo>
                  <a:pt x="956295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B4ECEF16-80DB-2F4B-1875-593997E6861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4" y="264363"/>
            <a:ext cx="5806906" cy="99412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23C7A5-5701-9BC3-0548-138056E25DF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55" y="344190"/>
            <a:ext cx="5704348" cy="671959"/>
          </a:xfrm>
          <a:prstGeom prst="rect">
            <a:avLst/>
          </a:prstGeom>
        </p:spPr>
      </p:pic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24A70D5-2F19-6386-C49B-0BA6B13461AE}"/>
              </a:ext>
            </a:extLst>
          </p:cNvPr>
          <p:cNvSpPr/>
          <p:nvPr userDrawn="1"/>
        </p:nvSpPr>
        <p:spPr>
          <a:xfrm>
            <a:off x="10425655" y="1469779"/>
            <a:ext cx="552" cy="619"/>
          </a:xfrm>
          <a:custGeom>
            <a:avLst/>
            <a:gdLst>
              <a:gd name="csX0" fmla="*/ 0 w 552"/>
              <a:gd name="csY0" fmla="*/ 0 h 619"/>
              <a:gd name="csX1" fmla="*/ 56 w 552"/>
              <a:gd name="csY1" fmla="*/ 37 h 619"/>
              <a:gd name="csX2" fmla="*/ 552 w 552"/>
              <a:gd name="csY2" fmla="*/ 619 h 619"/>
              <a:gd name="csX3" fmla="*/ 0 w 552"/>
              <a:gd name="csY3" fmla="*/ 0 h 6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552" h="619">
                <a:moveTo>
                  <a:pt x="0" y="0"/>
                </a:moveTo>
                <a:lnTo>
                  <a:pt x="56" y="37"/>
                </a:lnTo>
                <a:lnTo>
                  <a:pt x="552" y="6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30B922B6-1D25-9B26-729D-D366D29C6AF1}"/>
              </a:ext>
            </a:extLst>
          </p:cNvPr>
          <p:cNvSpPr/>
          <p:nvPr userDrawn="1"/>
        </p:nvSpPr>
        <p:spPr>
          <a:xfrm>
            <a:off x="11410631" y="1506258"/>
            <a:ext cx="1127" cy="618"/>
          </a:xfrm>
          <a:custGeom>
            <a:avLst/>
            <a:gdLst>
              <a:gd name="csX0" fmla="*/ 1127 w 1127"/>
              <a:gd name="csY0" fmla="*/ 0 h 618"/>
              <a:gd name="csX1" fmla="*/ 23 w 1127"/>
              <a:gd name="csY1" fmla="*/ 618 h 618"/>
              <a:gd name="csX2" fmla="*/ 0 w 1127"/>
              <a:gd name="csY2" fmla="*/ 524 h 618"/>
              <a:gd name="csX3" fmla="*/ 1127 w 1127"/>
              <a:gd name="csY3" fmla="*/ 0 h 6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27" h="618">
                <a:moveTo>
                  <a:pt x="1127" y="0"/>
                </a:moveTo>
                <a:lnTo>
                  <a:pt x="23" y="618"/>
                </a:lnTo>
                <a:lnTo>
                  <a:pt x="0" y="524"/>
                </a:lnTo>
                <a:lnTo>
                  <a:pt x="112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8" name="任意多边形: 形状 137">
            <a:extLst>
              <a:ext uri="{FF2B5EF4-FFF2-40B4-BE49-F238E27FC236}">
                <a16:creationId xmlns:a16="http://schemas.microsoft.com/office/drawing/2014/main" id="{A9564887-0BA0-CF72-6A9C-359328D642B1}"/>
              </a:ext>
            </a:extLst>
          </p:cNvPr>
          <p:cNvSpPr/>
          <p:nvPr userDrawn="1"/>
        </p:nvSpPr>
        <p:spPr>
          <a:xfrm>
            <a:off x="11471387" y="1667634"/>
            <a:ext cx="552" cy="618"/>
          </a:xfrm>
          <a:custGeom>
            <a:avLst/>
            <a:gdLst>
              <a:gd name="csX0" fmla="*/ 0 w 552"/>
              <a:gd name="csY0" fmla="*/ 0 h 618"/>
              <a:gd name="csX1" fmla="*/ 552 w 552"/>
              <a:gd name="csY1" fmla="*/ 618 h 618"/>
              <a:gd name="csX2" fmla="*/ 72 w 552"/>
              <a:gd name="csY2" fmla="*/ 134 h 618"/>
              <a:gd name="csX3" fmla="*/ 0 w 552"/>
              <a:gd name="csY3" fmla="*/ 0 h 6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552" h="618">
                <a:moveTo>
                  <a:pt x="0" y="0"/>
                </a:moveTo>
                <a:lnTo>
                  <a:pt x="552" y="618"/>
                </a:lnTo>
                <a:lnTo>
                  <a:pt x="72" y="13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7" name="任意多边形: 形状 136">
            <a:extLst>
              <a:ext uri="{FF2B5EF4-FFF2-40B4-BE49-F238E27FC236}">
                <a16:creationId xmlns:a16="http://schemas.microsoft.com/office/drawing/2014/main" id="{3F904759-3D2A-B7FE-5560-0D5A6BF2B3F2}"/>
              </a:ext>
            </a:extLst>
          </p:cNvPr>
          <p:cNvSpPr/>
          <p:nvPr userDrawn="1"/>
        </p:nvSpPr>
        <p:spPr>
          <a:xfrm>
            <a:off x="11480773" y="1787585"/>
            <a:ext cx="1104" cy="1237"/>
          </a:xfrm>
          <a:custGeom>
            <a:avLst/>
            <a:gdLst>
              <a:gd name="csX0" fmla="*/ 1104 w 1104"/>
              <a:gd name="csY0" fmla="*/ 0 h 1237"/>
              <a:gd name="csX1" fmla="*/ 0 w 1104"/>
              <a:gd name="csY1" fmla="*/ 1237 h 1237"/>
              <a:gd name="csX2" fmla="*/ 99 w 1104"/>
              <a:gd name="csY2" fmla="*/ 1033 h 1237"/>
              <a:gd name="csX3" fmla="*/ 1104 w 1104"/>
              <a:gd name="csY3" fmla="*/ 0 h 123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04" h="1237">
                <a:moveTo>
                  <a:pt x="1104" y="0"/>
                </a:moveTo>
                <a:lnTo>
                  <a:pt x="0" y="1237"/>
                </a:lnTo>
                <a:lnTo>
                  <a:pt x="99" y="1033"/>
                </a:lnTo>
                <a:lnTo>
                  <a:pt x="1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6" name="任意多边形: 形状 135">
            <a:extLst>
              <a:ext uri="{FF2B5EF4-FFF2-40B4-BE49-F238E27FC236}">
                <a16:creationId xmlns:a16="http://schemas.microsoft.com/office/drawing/2014/main" id="{2ED68A77-26FB-A84E-3ED9-31E25B886CC5}"/>
              </a:ext>
            </a:extLst>
          </p:cNvPr>
          <p:cNvSpPr/>
          <p:nvPr userDrawn="1"/>
        </p:nvSpPr>
        <p:spPr>
          <a:xfrm>
            <a:off x="7779302" y="2118994"/>
            <a:ext cx="593" cy="619"/>
          </a:xfrm>
          <a:custGeom>
            <a:avLst/>
            <a:gdLst>
              <a:gd name="csX0" fmla="*/ 552 w 593"/>
              <a:gd name="csY0" fmla="*/ 0 h 619"/>
              <a:gd name="csX1" fmla="*/ 593 w 593"/>
              <a:gd name="csY1" fmla="*/ 240 h 619"/>
              <a:gd name="csX2" fmla="*/ 0 w 593"/>
              <a:gd name="csY2" fmla="*/ 619 h 619"/>
              <a:gd name="csX3" fmla="*/ 552 w 593"/>
              <a:gd name="csY3" fmla="*/ 0 h 6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593" h="619">
                <a:moveTo>
                  <a:pt x="552" y="0"/>
                </a:moveTo>
                <a:lnTo>
                  <a:pt x="593" y="240"/>
                </a:lnTo>
                <a:lnTo>
                  <a:pt x="0" y="619"/>
                </a:lnTo>
                <a:lnTo>
                  <a:pt x="55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3" name="任意多边形: 形状 132">
            <a:extLst>
              <a:ext uri="{FF2B5EF4-FFF2-40B4-BE49-F238E27FC236}">
                <a16:creationId xmlns:a16="http://schemas.microsoft.com/office/drawing/2014/main" id="{EFF06CFB-30DF-7DBA-186E-FC76575EC1E6}"/>
              </a:ext>
            </a:extLst>
          </p:cNvPr>
          <p:cNvSpPr/>
          <p:nvPr userDrawn="1"/>
        </p:nvSpPr>
        <p:spPr>
          <a:xfrm>
            <a:off x="6252831" y="2911060"/>
            <a:ext cx="594" cy="619"/>
          </a:xfrm>
          <a:custGeom>
            <a:avLst/>
            <a:gdLst>
              <a:gd name="csX0" fmla="*/ 552 w 594"/>
              <a:gd name="csY0" fmla="*/ 0 h 619"/>
              <a:gd name="csX1" fmla="*/ 594 w 594"/>
              <a:gd name="csY1" fmla="*/ 240 h 619"/>
              <a:gd name="csX2" fmla="*/ 0 w 594"/>
              <a:gd name="csY2" fmla="*/ 619 h 619"/>
              <a:gd name="csX3" fmla="*/ 552 w 594"/>
              <a:gd name="csY3" fmla="*/ 0 h 6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594" h="619">
                <a:moveTo>
                  <a:pt x="552" y="0"/>
                </a:moveTo>
                <a:lnTo>
                  <a:pt x="594" y="240"/>
                </a:lnTo>
                <a:lnTo>
                  <a:pt x="0" y="619"/>
                </a:lnTo>
                <a:lnTo>
                  <a:pt x="55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1" name="任意多边形: 形状 120">
            <a:extLst>
              <a:ext uri="{FF2B5EF4-FFF2-40B4-BE49-F238E27FC236}">
                <a16:creationId xmlns:a16="http://schemas.microsoft.com/office/drawing/2014/main" id="{EFCEB78D-391A-44D8-DE93-29F90D076723}"/>
              </a:ext>
            </a:extLst>
          </p:cNvPr>
          <p:cNvSpPr/>
          <p:nvPr userDrawn="1"/>
        </p:nvSpPr>
        <p:spPr>
          <a:xfrm>
            <a:off x="6405232" y="4210201"/>
            <a:ext cx="593" cy="618"/>
          </a:xfrm>
          <a:custGeom>
            <a:avLst/>
            <a:gdLst>
              <a:gd name="csX0" fmla="*/ 552 w 593"/>
              <a:gd name="csY0" fmla="*/ 0 h 618"/>
              <a:gd name="csX1" fmla="*/ 593 w 593"/>
              <a:gd name="csY1" fmla="*/ 239 h 618"/>
              <a:gd name="csX2" fmla="*/ 0 w 593"/>
              <a:gd name="csY2" fmla="*/ 618 h 618"/>
              <a:gd name="csX3" fmla="*/ 552 w 593"/>
              <a:gd name="csY3" fmla="*/ 0 h 6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593" h="618">
                <a:moveTo>
                  <a:pt x="552" y="0"/>
                </a:moveTo>
                <a:lnTo>
                  <a:pt x="593" y="239"/>
                </a:lnTo>
                <a:lnTo>
                  <a:pt x="0" y="618"/>
                </a:lnTo>
                <a:lnTo>
                  <a:pt x="55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9" name="任意多边形: 形状 108">
            <a:extLst>
              <a:ext uri="{FF2B5EF4-FFF2-40B4-BE49-F238E27FC236}">
                <a16:creationId xmlns:a16="http://schemas.microsoft.com/office/drawing/2014/main" id="{81B0A9AD-B4CA-D15E-33AD-4160512D7597}"/>
              </a:ext>
            </a:extLst>
          </p:cNvPr>
          <p:cNvSpPr/>
          <p:nvPr userDrawn="1"/>
        </p:nvSpPr>
        <p:spPr>
          <a:xfrm>
            <a:off x="7449452" y="5465931"/>
            <a:ext cx="593" cy="618"/>
          </a:xfrm>
          <a:custGeom>
            <a:avLst/>
            <a:gdLst>
              <a:gd name="csX0" fmla="*/ 552 w 593"/>
              <a:gd name="csY0" fmla="*/ 0 h 618"/>
              <a:gd name="csX1" fmla="*/ 593 w 593"/>
              <a:gd name="csY1" fmla="*/ 240 h 618"/>
              <a:gd name="csX2" fmla="*/ 0 w 593"/>
              <a:gd name="csY2" fmla="*/ 618 h 618"/>
              <a:gd name="csX3" fmla="*/ 552 w 593"/>
              <a:gd name="csY3" fmla="*/ 0 h 6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593" h="618">
                <a:moveTo>
                  <a:pt x="552" y="0"/>
                </a:moveTo>
                <a:lnTo>
                  <a:pt x="593" y="240"/>
                </a:lnTo>
                <a:lnTo>
                  <a:pt x="0" y="618"/>
                </a:lnTo>
                <a:lnTo>
                  <a:pt x="55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364A4DAA-AC55-ACC5-61C1-345AAB44E945}"/>
              </a:ext>
            </a:extLst>
          </p:cNvPr>
          <p:cNvSpPr/>
          <p:nvPr userDrawn="1"/>
        </p:nvSpPr>
        <p:spPr>
          <a:xfrm>
            <a:off x="9956260" y="6870043"/>
            <a:ext cx="40858" cy="15457"/>
          </a:xfrm>
          <a:custGeom>
            <a:avLst/>
            <a:gdLst>
              <a:gd name="csX0" fmla="*/ 0 w 40858"/>
              <a:gd name="csY0" fmla="*/ 0 h 15457"/>
              <a:gd name="csX1" fmla="*/ 8282 w 40858"/>
              <a:gd name="csY1" fmla="*/ 0 h 15457"/>
              <a:gd name="csX2" fmla="*/ 40858 w 40858"/>
              <a:gd name="csY2" fmla="*/ 1855 h 15457"/>
              <a:gd name="csX3" fmla="*/ 23190 w 40858"/>
              <a:gd name="csY3" fmla="*/ 10511 h 15457"/>
              <a:gd name="csX4" fmla="*/ 18772 w 40858"/>
              <a:gd name="csY4" fmla="*/ 15457 h 15457"/>
              <a:gd name="csX5" fmla="*/ 11043 w 40858"/>
              <a:gd name="csY5" fmla="*/ 6183 h 15457"/>
              <a:gd name="csX6" fmla="*/ 9386 w 40858"/>
              <a:gd name="csY6" fmla="*/ 2473 h 15457"/>
              <a:gd name="csX7" fmla="*/ 0 w 40858"/>
              <a:gd name="csY7" fmla="*/ 0 h 154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40858" h="15457">
                <a:moveTo>
                  <a:pt x="0" y="0"/>
                </a:moveTo>
                <a:lnTo>
                  <a:pt x="8282" y="0"/>
                </a:lnTo>
                <a:cubicBezTo>
                  <a:pt x="18772" y="2473"/>
                  <a:pt x="29815" y="2473"/>
                  <a:pt x="40858" y="1855"/>
                </a:cubicBezTo>
                <a:cubicBezTo>
                  <a:pt x="34784" y="3709"/>
                  <a:pt x="28711" y="6183"/>
                  <a:pt x="23190" y="10511"/>
                </a:cubicBezTo>
                <a:cubicBezTo>
                  <a:pt x="20429" y="12366"/>
                  <a:pt x="19325" y="14221"/>
                  <a:pt x="18772" y="15457"/>
                </a:cubicBezTo>
                <a:cubicBezTo>
                  <a:pt x="18220" y="9274"/>
                  <a:pt x="15460" y="6183"/>
                  <a:pt x="11043" y="6183"/>
                </a:cubicBezTo>
                <a:lnTo>
                  <a:pt x="9386" y="2473"/>
                </a:lnTo>
                <a:cubicBezTo>
                  <a:pt x="6074" y="1236"/>
                  <a:pt x="3313" y="61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5" name="任意多边形: 形状 94">
            <a:extLst>
              <a:ext uri="{FF2B5EF4-FFF2-40B4-BE49-F238E27FC236}">
                <a16:creationId xmlns:a16="http://schemas.microsoft.com/office/drawing/2014/main" id="{6E4FAE1F-EA78-27C5-A19C-4607F68C9143}"/>
              </a:ext>
            </a:extLst>
          </p:cNvPr>
          <p:cNvSpPr/>
          <p:nvPr userDrawn="1"/>
        </p:nvSpPr>
        <p:spPr>
          <a:xfrm>
            <a:off x="10020307" y="6870462"/>
            <a:ext cx="43618" cy="5144"/>
          </a:xfrm>
          <a:custGeom>
            <a:avLst/>
            <a:gdLst>
              <a:gd name="csX0" fmla="*/ 0 w 43618"/>
              <a:gd name="csY0" fmla="*/ 198 h 5144"/>
              <a:gd name="csX1" fmla="*/ 43618 w 43618"/>
              <a:gd name="csY1" fmla="*/ 5144 h 5144"/>
              <a:gd name="csX2" fmla="*/ 35888 w 43618"/>
              <a:gd name="csY2" fmla="*/ 5144 h 5144"/>
              <a:gd name="csX3" fmla="*/ 0 w 43618"/>
              <a:gd name="csY3" fmla="*/ 198 h 51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43618" h="5144">
                <a:moveTo>
                  <a:pt x="0" y="198"/>
                </a:moveTo>
                <a:cubicBezTo>
                  <a:pt x="14908" y="1435"/>
                  <a:pt x="29263" y="5144"/>
                  <a:pt x="43618" y="5144"/>
                </a:cubicBezTo>
                <a:lnTo>
                  <a:pt x="35888" y="5144"/>
                </a:lnTo>
                <a:cubicBezTo>
                  <a:pt x="24294" y="198"/>
                  <a:pt x="12147" y="-420"/>
                  <a:pt x="0" y="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3" name="任意多边形: 形状 92">
            <a:extLst>
              <a:ext uri="{FF2B5EF4-FFF2-40B4-BE49-F238E27FC236}">
                <a16:creationId xmlns:a16="http://schemas.microsoft.com/office/drawing/2014/main" id="{02AC46CC-13D1-6233-6680-C1A6B26A2202}"/>
              </a:ext>
            </a:extLst>
          </p:cNvPr>
          <p:cNvSpPr/>
          <p:nvPr userDrawn="1"/>
        </p:nvSpPr>
        <p:spPr>
          <a:xfrm>
            <a:off x="8642830" y="1456177"/>
            <a:ext cx="4122" cy="1013"/>
          </a:xfrm>
          <a:custGeom>
            <a:avLst/>
            <a:gdLst>
              <a:gd name="csX0" fmla="*/ 1105 w 4122"/>
              <a:gd name="csY0" fmla="*/ 0 h 1013"/>
              <a:gd name="csX1" fmla="*/ 4122 w 4122"/>
              <a:gd name="csY1" fmla="*/ 1013 h 1013"/>
              <a:gd name="csX2" fmla="*/ 0 w 4122"/>
              <a:gd name="csY2" fmla="*/ 618 h 1013"/>
              <a:gd name="csX3" fmla="*/ 1105 w 4122"/>
              <a:gd name="csY3" fmla="*/ 0 h 101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4122" h="1013">
                <a:moveTo>
                  <a:pt x="1105" y="0"/>
                </a:moveTo>
                <a:lnTo>
                  <a:pt x="4122" y="1013"/>
                </a:lnTo>
                <a:lnTo>
                  <a:pt x="0" y="618"/>
                </a:lnTo>
                <a:cubicBezTo>
                  <a:pt x="552" y="618"/>
                  <a:pt x="552" y="0"/>
                  <a:pt x="11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2" name="任意多边形: 形状 91">
            <a:extLst>
              <a:ext uri="{FF2B5EF4-FFF2-40B4-BE49-F238E27FC236}">
                <a16:creationId xmlns:a16="http://schemas.microsoft.com/office/drawing/2014/main" id="{4028EDDF-22B8-BC4C-7C76-443B9FA03746}"/>
              </a:ext>
            </a:extLst>
          </p:cNvPr>
          <p:cNvSpPr/>
          <p:nvPr userDrawn="1"/>
        </p:nvSpPr>
        <p:spPr>
          <a:xfrm>
            <a:off x="8646953" y="1457189"/>
            <a:ext cx="15203" cy="1460"/>
          </a:xfrm>
          <a:custGeom>
            <a:avLst/>
            <a:gdLst>
              <a:gd name="csX0" fmla="*/ 0 w 15203"/>
              <a:gd name="csY0" fmla="*/ 0 h 1460"/>
              <a:gd name="csX1" fmla="*/ 15203 w 15203"/>
              <a:gd name="csY1" fmla="*/ 1460 h 1460"/>
              <a:gd name="csX2" fmla="*/ 2504 w 15203"/>
              <a:gd name="csY2" fmla="*/ 842 h 1460"/>
              <a:gd name="csX3" fmla="*/ 0 w 15203"/>
              <a:gd name="csY3" fmla="*/ 0 h 14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5203" h="1460">
                <a:moveTo>
                  <a:pt x="0" y="0"/>
                </a:moveTo>
                <a:lnTo>
                  <a:pt x="15203" y="1460"/>
                </a:lnTo>
                <a:cubicBezTo>
                  <a:pt x="10234" y="1460"/>
                  <a:pt x="5817" y="1460"/>
                  <a:pt x="2504" y="84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1" name="任意多边形: 形状 90">
            <a:extLst>
              <a:ext uri="{FF2B5EF4-FFF2-40B4-BE49-F238E27FC236}">
                <a16:creationId xmlns:a16="http://schemas.microsoft.com/office/drawing/2014/main" id="{BB221BF8-9890-D2B3-EDA5-B2F2BBEEADB2}"/>
              </a:ext>
            </a:extLst>
          </p:cNvPr>
          <p:cNvSpPr/>
          <p:nvPr userDrawn="1"/>
        </p:nvSpPr>
        <p:spPr>
          <a:xfrm>
            <a:off x="9886778" y="1487709"/>
            <a:ext cx="6625" cy="4946"/>
          </a:xfrm>
          <a:custGeom>
            <a:avLst/>
            <a:gdLst>
              <a:gd name="csX0" fmla="*/ 1104 w 6625"/>
              <a:gd name="csY0" fmla="*/ 0 h 4946"/>
              <a:gd name="csX1" fmla="*/ 6625 w 6625"/>
              <a:gd name="csY1" fmla="*/ 3710 h 4946"/>
              <a:gd name="csX2" fmla="*/ 0 w 6625"/>
              <a:gd name="csY2" fmla="*/ 4946 h 4946"/>
              <a:gd name="csX3" fmla="*/ 552 w 6625"/>
              <a:gd name="csY3" fmla="*/ 618 h 4946"/>
              <a:gd name="csX4" fmla="*/ 1104 w 6625"/>
              <a:gd name="csY4" fmla="*/ 0 h 494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625" h="4946">
                <a:moveTo>
                  <a:pt x="1104" y="0"/>
                </a:moveTo>
                <a:cubicBezTo>
                  <a:pt x="2760" y="1855"/>
                  <a:pt x="4969" y="3091"/>
                  <a:pt x="6625" y="3710"/>
                </a:cubicBezTo>
                <a:cubicBezTo>
                  <a:pt x="4417" y="4328"/>
                  <a:pt x="2208" y="4328"/>
                  <a:pt x="0" y="4946"/>
                </a:cubicBezTo>
                <a:cubicBezTo>
                  <a:pt x="0" y="3710"/>
                  <a:pt x="0" y="1855"/>
                  <a:pt x="552" y="618"/>
                </a:cubicBezTo>
                <a:cubicBezTo>
                  <a:pt x="552" y="618"/>
                  <a:pt x="552" y="0"/>
                  <a:pt x="11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0" name="任意多边形: 形状 89">
            <a:extLst>
              <a:ext uri="{FF2B5EF4-FFF2-40B4-BE49-F238E27FC236}">
                <a16:creationId xmlns:a16="http://schemas.microsoft.com/office/drawing/2014/main" id="{EDBE52DC-3B19-32C4-EC29-21753EAB53E1}"/>
              </a:ext>
            </a:extLst>
          </p:cNvPr>
          <p:cNvSpPr/>
          <p:nvPr userDrawn="1"/>
        </p:nvSpPr>
        <p:spPr>
          <a:xfrm>
            <a:off x="9846989" y="1495748"/>
            <a:ext cx="5004" cy="5391"/>
          </a:xfrm>
          <a:custGeom>
            <a:avLst/>
            <a:gdLst>
              <a:gd name="csX0" fmla="*/ 587 w 5004"/>
              <a:gd name="csY0" fmla="*/ 0 h 5391"/>
              <a:gd name="csX1" fmla="*/ 5004 w 5004"/>
              <a:gd name="csY1" fmla="*/ 1236 h 5391"/>
              <a:gd name="csX2" fmla="*/ 2795 w 5004"/>
              <a:gd name="csY2" fmla="*/ 4328 h 5391"/>
              <a:gd name="csX3" fmla="*/ 587 w 5004"/>
              <a:gd name="csY3" fmla="*/ 0 h 539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5004" h="5391">
                <a:moveTo>
                  <a:pt x="587" y="0"/>
                </a:moveTo>
                <a:cubicBezTo>
                  <a:pt x="2243" y="618"/>
                  <a:pt x="3347" y="618"/>
                  <a:pt x="5004" y="1236"/>
                </a:cubicBezTo>
                <a:cubicBezTo>
                  <a:pt x="3899" y="2473"/>
                  <a:pt x="3347" y="3091"/>
                  <a:pt x="2795" y="4328"/>
                </a:cubicBezTo>
                <a:cubicBezTo>
                  <a:pt x="1139" y="7419"/>
                  <a:pt x="-1070" y="3091"/>
                  <a:pt x="5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id="{AE8717AA-BA17-B61A-21BB-34DB615A3B3B}"/>
              </a:ext>
            </a:extLst>
          </p:cNvPr>
          <p:cNvSpPr/>
          <p:nvPr userDrawn="1"/>
        </p:nvSpPr>
        <p:spPr>
          <a:xfrm>
            <a:off x="10343940" y="1575508"/>
            <a:ext cx="1104" cy="618"/>
          </a:xfrm>
          <a:custGeom>
            <a:avLst/>
            <a:gdLst>
              <a:gd name="csX0" fmla="*/ 1104 w 1104"/>
              <a:gd name="csY0" fmla="*/ 0 h 618"/>
              <a:gd name="csX1" fmla="*/ 0 w 1104"/>
              <a:gd name="csY1" fmla="*/ 618 h 618"/>
              <a:gd name="csX2" fmla="*/ 512 w 1104"/>
              <a:gd name="csY2" fmla="*/ 221 h 618"/>
              <a:gd name="csX3" fmla="*/ 1104 w 1104"/>
              <a:gd name="csY3" fmla="*/ 0 h 6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04" h="618">
                <a:moveTo>
                  <a:pt x="1104" y="0"/>
                </a:moveTo>
                <a:lnTo>
                  <a:pt x="0" y="618"/>
                </a:lnTo>
                <a:lnTo>
                  <a:pt x="512" y="221"/>
                </a:lnTo>
                <a:lnTo>
                  <a:pt x="1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8" name="任意多边形: 形状 87">
            <a:extLst>
              <a:ext uri="{FF2B5EF4-FFF2-40B4-BE49-F238E27FC236}">
                <a16:creationId xmlns:a16="http://schemas.microsoft.com/office/drawing/2014/main" id="{3D77CA1E-8847-73C3-DE7E-C61BB571EAE1}"/>
              </a:ext>
            </a:extLst>
          </p:cNvPr>
          <p:cNvSpPr/>
          <p:nvPr userDrawn="1"/>
        </p:nvSpPr>
        <p:spPr>
          <a:xfrm>
            <a:off x="11261578" y="1636101"/>
            <a:ext cx="18220" cy="8038"/>
          </a:xfrm>
          <a:custGeom>
            <a:avLst/>
            <a:gdLst>
              <a:gd name="csX0" fmla="*/ 1104 w 18220"/>
              <a:gd name="csY0" fmla="*/ 0 h 8038"/>
              <a:gd name="csX1" fmla="*/ 18220 w 18220"/>
              <a:gd name="csY1" fmla="*/ 7419 h 8038"/>
              <a:gd name="csX2" fmla="*/ 10490 w 18220"/>
              <a:gd name="csY2" fmla="*/ 8038 h 8038"/>
              <a:gd name="csX3" fmla="*/ 0 w 18220"/>
              <a:gd name="csY3" fmla="*/ 1237 h 8038"/>
              <a:gd name="csX4" fmla="*/ 1104 w 18220"/>
              <a:gd name="csY4" fmla="*/ 0 h 80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8220" h="8038">
                <a:moveTo>
                  <a:pt x="1104" y="0"/>
                </a:moveTo>
                <a:cubicBezTo>
                  <a:pt x="6625" y="3710"/>
                  <a:pt x="12699" y="6183"/>
                  <a:pt x="18220" y="7419"/>
                </a:cubicBezTo>
                <a:cubicBezTo>
                  <a:pt x="15459" y="7419"/>
                  <a:pt x="13251" y="8038"/>
                  <a:pt x="10490" y="8038"/>
                </a:cubicBezTo>
                <a:cubicBezTo>
                  <a:pt x="7177" y="6801"/>
                  <a:pt x="3865" y="4328"/>
                  <a:pt x="0" y="1237"/>
                </a:cubicBezTo>
                <a:lnTo>
                  <a:pt x="1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6" name="任意多边形: 形状 85">
            <a:extLst>
              <a:ext uri="{FF2B5EF4-FFF2-40B4-BE49-F238E27FC236}">
                <a16:creationId xmlns:a16="http://schemas.microsoft.com/office/drawing/2014/main" id="{198AFF87-0A4F-9DC7-B5F7-7F48A4380004}"/>
              </a:ext>
            </a:extLst>
          </p:cNvPr>
          <p:cNvSpPr/>
          <p:nvPr userDrawn="1"/>
        </p:nvSpPr>
        <p:spPr>
          <a:xfrm>
            <a:off x="7116360" y="2248243"/>
            <a:ext cx="4122" cy="1013"/>
          </a:xfrm>
          <a:custGeom>
            <a:avLst/>
            <a:gdLst>
              <a:gd name="csX0" fmla="*/ 1105 w 4122"/>
              <a:gd name="csY0" fmla="*/ 0 h 1013"/>
              <a:gd name="csX1" fmla="*/ 4122 w 4122"/>
              <a:gd name="csY1" fmla="*/ 1013 h 1013"/>
              <a:gd name="csX2" fmla="*/ 0 w 4122"/>
              <a:gd name="csY2" fmla="*/ 617 h 1013"/>
              <a:gd name="csX3" fmla="*/ 1105 w 4122"/>
              <a:gd name="csY3" fmla="*/ 0 h 101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4122" h="1013">
                <a:moveTo>
                  <a:pt x="1105" y="0"/>
                </a:moveTo>
                <a:lnTo>
                  <a:pt x="4122" y="1013"/>
                </a:lnTo>
                <a:lnTo>
                  <a:pt x="0" y="617"/>
                </a:lnTo>
                <a:cubicBezTo>
                  <a:pt x="552" y="617"/>
                  <a:pt x="552" y="0"/>
                  <a:pt x="11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5" name="任意多边形: 形状 84">
            <a:extLst>
              <a:ext uri="{FF2B5EF4-FFF2-40B4-BE49-F238E27FC236}">
                <a16:creationId xmlns:a16="http://schemas.microsoft.com/office/drawing/2014/main" id="{FC2D1A63-4363-2290-CBCD-590D85E4DC75}"/>
              </a:ext>
            </a:extLst>
          </p:cNvPr>
          <p:cNvSpPr/>
          <p:nvPr userDrawn="1"/>
        </p:nvSpPr>
        <p:spPr>
          <a:xfrm>
            <a:off x="7120483" y="2249255"/>
            <a:ext cx="15203" cy="1460"/>
          </a:xfrm>
          <a:custGeom>
            <a:avLst/>
            <a:gdLst>
              <a:gd name="csX0" fmla="*/ 0 w 15203"/>
              <a:gd name="csY0" fmla="*/ 0 h 1460"/>
              <a:gd name="csX1" fmla="*/ 15203 w 15203"/>
              <a:gd name="csY1" fmla="*/ 1460 h 1460"/>
              <a:gd name="csX2" fmla="*/ 2504 w 15203"/>
              <a:gd name="csY2" fmla="*/ 841 h 1460"/>
              <a:gd name="csX3" fmla="*/ 0 w 15203"/>
              <a:gd name="csY3" fmla="*/ 0 h 14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5203" h="1460">
                <a:moveTo>
                  <a:pt x="0" y="0"/>
                </a:moveTo>
                <a:lnTo>
                  <a:pt x="15203" y="1460"/>
                </a:lnTo>
                <a:cubicBezTo>
                  <a:pt x="10234" y="1460"/>
                  <a:pt x="5817" y="1460"/>
                  <a:pt x="2504" y="84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3" name="任意多边形: 形状 82">
            <a:extLst>
              <a:ext uri="{FF2B5EF4-FFF2-40B4-BE49-F238E27FC236}">
                <a16:creationId xmlns:a16="http://schemas.microsoft.com/office/drawing/2014/main" id="{58070A94-985B-B633-9E7E-672FED29C8BE}"/>
              </a:ext>
            </a:extLst>
          </p:cNvPr>
          <p:cNvSpPr/>
          <p:nvPr userDrawn="1"/>
        </p:nvSpPr>
        <p:spPr>
          <a:xfrm>
            <a:off x="6513988" y="3044612"/>
            <a:ext cx="145826" cy="50700"/>
          </a:xfrm>
          <a:custGeom>
            <a:avLst/>
            <a:gdLst>
              <a:gd name="csX0" fmla="*/ 59630 w 145826"/>
              <a:gd name="csY0" fmla="*/ 0 h 50700"/>
              <a:gd name="csX1" fmla="*/ 67912 w 145826"/>
              <a:gd name="csY1" fmla="*/ 3091 h 50700"/>
              <a:gd name="csX2" fmla="*/ 127541 w 145826"/>
              <a:gd name="csY2" fmla="*/ 7419 h 50700"/>
              <a:gd name="csX3" fmla="*/ 126989 w 145826"/>
              <a:gd name="csY3" fmla="*/ 8657 h 50700"/>
              <a:gd name="csX4" fmla="*/ 124229 w 145826"/>
              <a:gd name="csY4" fmla="*/ 40807 h 50700"/>
              <a:gd name="csX5" fmla="*/ 101591 w 145826"/>
              <a:gd name="csY5" fmla="*/ 50700 h 50700"/>
              <a:gd name="csX6" fmla="*/ 21533 w 145826"/>
              <a:gd name="csY6" fmla="*/ 49464 h 50700"/>
              <a:gd name="csX7" fmla="*/ 2760 w 145826"/>
              <a:gd name="csY7" fmla="*/ 34624 h 50700"/>
              <a:gd name="csX8" fmla="*/ 0 w 145826"/>
              <a:gd name="csY8" fmla="*/ 25350 h 50700"/>
              <a:gd name="csX9" fmla="*/ 22085 w 145826"/>
              <a:gd name="csY9" fmla="*/ 24732 h 50700"/>
              <a:gd name="csX10" fmla="*/ 30367 w 145826"/>
              <a:gd name="csY10" fmla="*/ 27823 h 50700"/>
              <a:gd name="csX11" fmla="*/ 59077 w 145826"/>
              <a:gd name="csY11" fmla="*/ 21640 h 50700"/>
              <a:gd name="csX12" fmla="*/ 59630 w 145826"/>
              <a:gd name="csY12" fmla="*/ 3709 h 50700"/>
              <a:gd name="csX13" fmla="*/ 59630 w 145826"/>
              <a:gd name="csY13" fmla="*/ 0 h 507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145826" h="50700">
                <a:moveTo>
                  <a:pt x="59630" y="0"/>
                </a:moveTo>
                <a:cubicBezTo>
                  <a:pt x="62390" y="1236"/>
                  <a:pt x="65151" y="2473"/>
                  <a:pt x="67912" y="3091"/>
                </a:cubicBezTo>
                <a:cubicBezTo>
                  <a:pt x="87788" y="7419"/>
                  <a:pt x="107665" y="4946"/>
                  <a:pt x="127541" y="7419"/>
                </a:cubicBezTo>
                <a:cubicBezTo>
                  <a:pt x="127541" y="8037"/>
                  <a:pt x="126989" y="8037"/>
                  <a:pt x="126989" y="8657"/>
                </a:cubicBezTo>
                <a:cubicBezTo>
                  <a:pt x="166743" y="22876"/>
                  <a:pt x="132511" y="32769"/>
                  <a:pt x="124229" y="40807"/>
                </a:cubicBezTo>
                <a:cubicBezTo>
                  <a:pt x="118707" y="46991"/>
                  <a:pt x="109321" y="47609"/>
                  <a:pt x="101591" y="50700"/>
                </a:cubicBezTo>
                <a:cubicBezTo>
                  <a:pt x="75089" y="50082"/>
                  <a:pt x="48035" y="49464"/>
                  <a:pt x="21533" y="49464"/>
                </a:cubicBezTo>
                <a:cubicBezTo>
                  <a:pt x="15459" y="44518"/>
                  <a:pt x="8834" y="39571"/>
                  <a:pt x="2760" y="34624"/>
                </a:cubicBezTo>
                <a:cubicBezTo>
                  <a:pt x="1656" y="31533"/>
                  <a:pt x="552" y="28441"/>
                  <a:pt x="0" y="25350"/>
                </a:cubicBezTo>
                <a:cubicBezTo>
                  <a:pt x="7177" y="25350"/>
                  <a:pt x="14907" y="25350"/>
                  <a:pt x="22085" y="24732"/>
                </a:cubicBezTo>
                <a:cubicBezTo>
                  <a:pt x="25398" y="24732"/>
                  <a:pt x="28158" y="25968"/>
                  <a:pt x="30367" y="27823"/>
                </a:cubicBezTo>
                <a:cubicBezTo>
                  <a:pt x="41961" y="38952"/>
                  <a:pt x="52452" y="42045"/>
                  <a:pt x="59077" y="21640"/>
                </a:cubicBezTo>
                <a:cubicBezTo>
                  <a:pt x="59077" y="15458"/>
                  <a:pt x="59630" y="9892"/>
                  <a:pt x="59630" y="3709"/>
                </a:cubicBezTo>
                <a:lnTo>
                  <a:pt x="596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2" name="任意多边形: 形状 81">
            <a:extLst>
              <a:ext uri="{FF2B5EF4-FFF2-40B4-BE49-F238E27FC236}">
                <a16:creationId xmlns:a16="http://schemas.microsoft.com/office/drawing/2014/main" id="{A3C75129-BFCC-F901-FBBF-CB9BA4F978AF}"/>
              </a:ext>
            </a:extLst>
          </p:cNvPr>
          <p:cNvSpPr/>
          <p:nvPr userDrawn="1"/>
        </p:nvSpPr>
        <p:spPr>
          <a:xfrm>
            <a:off x="6611162" y="3106442"/>
            <a:ext cx="23190" cy="8657"/>
          </a:xfrm>
          <a:custGeom>
            <a:avLst/>
            <a:gdLst>
              <a:gd name="csX0" fmla="*/ 3313 w 23190"/>
              <a:gd name="csY0" fmla="*/ 0 h 8657"/>
              <a:gd name="csX1" fmla="*/ 4969 w 23190"/>
              <a:gd name="csY1" fmla="*/ 1856 h 8657"/>
              <a:gd name="csX2" fmla="*/ 23190 w 23190"/>
              <a:gd name="csY2" fmla="*/ 8657 h 8657"/>
              <a:gd name="csX3" fmla="*/ 0 w 23190"/>
              <a:gd name="csY3" fmla="*/ 4328 h 8657"/>
              <a:gd name="csX4" fmla="*/ 3313 w 23190"/>
              <a:gd name="csY4" fmla="*/ 0 h 86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3190" h="8657">
                <a:moveTo>
                  <a:pt x="3313" y="0"/>
                </a:moveTo>
                <a:lnTo>
                  <a:pt x="4969" y="1856"/>
                </a:lnTo>
                <a:cubicBezTo>
                  <a:pt x="10491" y="6802"/>
                  <a:pt x="16564" y="8039"/>
                  <a:pt x="23190" y="8657"/>
                </a:cubicBezTo>
                <a:cubicBezTo>
                  <a:pt x="15460" y="8657"/>
                  <a:pt x="7730" y="7421"/>
                  <a:pt x="0" y="4328"/>
                </a:cubicBezTo>
                <a:cubicBezTo>
                  <a:pt x="1657" y="3093"/>
                  <a:pt x="2761" y="1856"/>
                  <a:pt x="33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" name="任意多边形: 形状 80">
            <a:extLst>
              <a:ext uri="{FF2B5EF4-FFF2-40B4-BE49-F238E27FC236}">
                <a16:creationId xmlns:a16="http://schemas.microsoft.com/office/drawing/2014/main" id="{994E5487-A0B5-A854-AB04-6F3EDF8A425C}"/>
              </a:ext>
            </a:extLst>
          </p:cNvPr>
          <p:cNvSpPr/>
          <p:nvPr userDrawn="1"/>
        </p:nvSpPr>
        <p:spPr>
          <a:xfrm>
            <a:off x="6405770" y="3131794"/>
            <a:ext cx="6626" cy="5563"/>
          </a:xfrm>
          <a:custGeom>
            <a:avLst/>
            <a:gdLst>
              <a:gd name="csX0" fmla="*/ 3865 w 6626"/>
              <a:gd name="csY0" fmla="*/ 0 h 5563"/>
              <a:gd name="csX1" fmla="*/ 6626 w 6626"/>
              <a:gd name="csY1" fmla="*/ 5563 h 5563"/>
              <a:gd name="csX2" fmla="*/ 2209 w 6626"/>
              <a:gd name="csY2" fmla="*/ 1236 h 5563"/>
              <a:gd name="csX3" fmla="*/ 0 w 6626"/>
              <a:gd name="csY3" fmla="*/ 1854 h 5563"/>
              <a:gd name="csX4" fmla="*/ 3865 w 6626"/>
              <a:gd name="csY4" fmla="*/ 0 h 55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626" h="5563">
                <a:moveTo>
                  <a:pt x="3865" y="0"/>
                </a:moveTo>
                <a:cubicBezTo>
                  <a:pt x="4970" y="1854"/>
                  <a:pt x="5522" y="3708"/>
                  <a:pt x="6626" y="5563"/>
                </a:cubicBezTo>
                <a:cubicBezTo>
                  <a:pt x="4970" y="4328"/>
                  <a:pt x="3865" y="3091"/>
                  <a:pt x="2209" y="1236"/>
                </a:cubicBezTo>
                <a:cubicBezTo>
                  <a:pt x="1657" y="1854"/>
                  <a:pt x="1105" y="1854"/>
                  <a:pt x="0" y="1854"/>
                </a:cubicBezTo>
                <a:cubicBezTo>
                  <a:pt x="1657" y="1236"/>
                  <a:pt x="2761" y="1236"/>
                  <a:pt x="38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20AB219A-5A55-B594-C9A6-8842C9EE8643}"/>
              </a:ext>
            </a:extLst>
          </p:cNvPr>
          <p:cNvSpPr/>
          <p:nvPr userDrawn="1"/>
        </p:nvSpPr>
        <p:spPr>
          <a:xfrm>
            <a:off x="6896613" y="3172017"/>
            <a:ext cx="128094" cy="33353"/>
          </a:xfrm>
          <a:custGeom>
            <a:avLst/>
            <a:gdLst>
              <a:gd name="csX0" fmla="*/ 38165 w 128094"/>
              <a:gd name="csY0" fmla="*/ 43 h 33353"/>
              <a:gd name="csX1" fmla="*/ 70672 w 128094"/>
              <a:gd name="csY1" fmla="*/ 1202 h 33353"/>
              <a:gd name="csX2" fmla="*/ 71225 w 128094"/>
              <a:gd name="csY2" fmla="*/ 12331 h 33353"/>
              <a:gd name="csX3" fmla="*/ 112082 w 128094"/>
              <a:gd name="csY3" fmla="*/ 21606 h 33353"/>
              <a:gd name="csX4" fmla="*/ 112634 w 128094"/>
              <a:gd name="csY4" fmla="*/ 20987 h 33353"/>
              <a:gd name="csX5" fmla="*/ 112634 w 128094"/>
              <a:gd name="csY5" fmla="*/ 26552 h 33353"/>
              <a:gd name="csX6" fmla="*/ 128094 w 128094"/>
              <a:gd name="csY6" fmla="*/ 33353 h 33353"/>
              <a:gd name="csX7" fmla="*/ 7178 w 128094"/>
              <a:gd name="csY7" fmla="*/ 32117 h 33353"/>
              <a:gd name="csX8" fmla="*/ 0 w 128094"/>
              <a:gd name="csY8" fmla="*/ 30880 h 33353"/>
              <a:gd name="csX9" fmla="*/ 0 w 128094"/>
              <a:gd name="csY9" fmla="*/ 29026 h 33353"/>
              <a:gd name="csX10" fmla="*/ 6073 w 128094"/>
              <a:gd name="csY10" fmla="*/ 4912 h 33353"/>
              <a:gd name="csX11" fmla="*/ 38165 w 128094"/>
              <a:gd name="csY11" fmla="*/ 43 h 333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28094" h="33353">
                <a:moveTo>
                  <a:pt x="38165" y="43"/>
                </a:moveTo>
                <a:cubicBezTo>
                  <a:pt x="49001" y="-189"/>
                  <a:pt x="59905" y="583"/>
                  <a:pt x="70672" y="1202"/>
                </a:cubicBezTo>
                <a:cubicBezTo>
                  <a:pt x="70672" y="4912"/>
                  <a:pt x="70672" y="8621"/>
                  <a:pt x="71225" y="12331"/>
                </a:cubicBezTo>
                <a:cubicBezTo>
                  <a:pt x="82267" y="29644"/>
                  <a:pt x="97727" y="21606"/>
                  <a:pt x="112082" y="21606"/>
                </a:cubicBezTo>
                <a:lnTo>
                  <a:pt x="112634" y="20987"/>
                </a:lnTo>
                <a:lnTo>
                  <a:pt x="112634" y="26552"/>
                </a:lnTo>
                <a:cubicBezTo>
                  <a:pt x="117603" y="29644"/>
                  <a:pt x="123125" y="32117"/>
                  <a:pt x="128094" y="33353"/>
                </a:cubicBezTo>
                <a:cubicBezTo>
                  <a:pt x="87788" y="30262"/>
                  <a:pt x="47483" y="33353"/>
                  <a:pt x="7178" y="32117"/>
                </a:cubicBezTo>
                <a:cubicBezTo>
                  <a:pt x="4969" y="31499"/>
                  <a:pt x="2208" y="30880"/>
                  <a:pt x="0" y="30880"/>
                </a:cubicBezTo>
                <a:lnTo>
                  <a:pt x="0" y="29026"/>
                </a:lnTo>
                <a:cubicBezTo>
                  <a:pt x="13803" y="24697"/>
                  <a:pt x="12147" y="15423"/>
                  <a:pt x="6073" y="4912"/>
                </a:cubicBezTo>
                <a:cubicBezTo>
                  <a:pt x="16563" y="1511"/>
                  <a:pt x="27330" y="275"/>
                  <a:pt x="38165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9" name="任意多边形: 形状 78">
            <a:extLst>
              <a:ext uri="{FF2B5EF4-FFF2-40B4-BE49-F238E27FC236}">
                <a16:creationId xmlns:a16="http://schemas.microsoft.com/office/drawing/2014/main" id="{EB6EE0AA-7B02-C2F4-9C65-81DE0F939B2F}"/>
              </a:ext>
            </a:extLst>
          </p:cNvPr>
          <p:cNvSpPr/>
          <p:nvPr userDrawn="1"/>
        </p:nvSpPr>
        <p:spPr>
          <a:xfrm>
            <a:off x="6599568" y="3174454"/>
            <a:ext cx="233550" cy="81616"/>
          </a:xfrm>
          <a:custGeom>
            <a:avLst/>
            <a:gdLst>
              <a:gd name="csX0" fmla="*/ 66255 w 233550"/>
              <a:gd name="csY0" fmla="*/ 0 h 81616"/>
              <a:gd name="csX1" fmla="*/ 72881 w 233550"/>
              <a:gd name="csY1" fmla="*/ 0 h 81616"/>
              <a:gd name="csX2" fmla="*/ 233550 w 233550"/>
              <a:gd name="csY2" fmla="*/ 20405 h 81616"/>
              <a:gd name="csX3" fmla="*/ 227477 w 233550"/>
              <a:gd name="csY3" fmla="*/ 22259 h 81616"/>
              <a:gd name="csX4" fmla="*/ 126437 w 233550"/>
              <a:gd name="csY4" fmla="*/ 39572 h 81616"/>
              <a:gd name="csX5" fmla="*/ 94414 w 233550"/>
              <a:gd name="csY5" fmla="*/ 51938 h 81616"/>
              <a:gd name="csX6" fmla="*/ 94414 w 233550"/>
              <a:gd name="csY6" fmla="*/ 81616 h 81616"/>
              <a:gd name="csX7" fmla="*/ 0 w 233550"/>
              <a:gd name="csY7" fmla="*/ 39572 h 81616"/>
              <a:gd name="csX8" fmla="*/ 4969 w 233550"/>
              <a:gd name="csY8" fmla="*/ 31534 h 81616"/>
              <a:gd name="csX9" fmla="*/ 64599 w 233550"/>
              <a:gd name="csY9" fmla="*/ 32152 h 81616"/>
              <a:gd name="csX10" fmla="*/ 84475 w 233550"/>
              <a:gd name="csY10" fmla="*/ 20405 h 81616"/>
              <a:gd name="csX11" fmla="*/ 66255 w 233550"/>
              <a:gd name="csY11" fmla="*/ 7420 h 81616"/>
              <a:gd name="csX12" fmla="*/ 66255 w 233550"/>
              <a:gd name="csY12" fmla="*/ 0 h 816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33550" h="81616">
                <a:moveTo>
                  <a:pt x="66255" y="0"/>
                </a:moveTo>
                <a:lnTo>
                  <a:pt x="72881" y="0"/>
                </a:lnTo>
                <a:cubicBezTo>
                  <a:pt x="126989" y="2474"/>
                  <a:pt x="181098" y="4329"/>
                  <a:pt x="233550" y="20405"/>
                </a:cubicBezTo>
                <a:cubicBezTo>
                  <a:pt x="231342" y="20405"/>
                  <a:pt x="229685" y="21023"/>
                  <a:pt x="227477" y="22259"/>
                </a:cubicBezTo>
                <a:cubicBezTo>
                  <a:pt x="194901" y="40808"/>
                  <a:pt x="161773" y="46373"/>
                  <a:pt x="126437" y="39572"/>
                </a:cubicBezTo>
                <a:cubicBezTo>
                  <a:pt x="115395" y="37098"/>
                  <a:pt x="103248" y="42663"/>
                  <a:pt x="94414" y="51938"/>
                </a:cubicBezTo>
                <a:cubicBezTo>
                  <a:pt x="89997" y="60594"/>
                  <a:pt x="90549" y="69250"/>
                  <a:pt x="94414" y="81616"/>
                </a:cubicBezTo>
                <a:cubicBezTo>
                  <a:pt x="67911" y="45755"/>
                  <a:pt x="34232" y="41427"/>
                  <a:pt x="0" y="39572"/>
                </a:cubicBezTo>
                <a:cubicBezTo>
                  <a:pt x="2208" y="37717"/>
                  <a:pt x="3865" y="35244"/>
                  <a:pt x="4969" y="31534"/>
                </a:cubicBezTo>
                <a:cubicBezTo>
                  <a:pt x="24845" y="31534"/>
                  <a:pt x="44722" y="32152"/>
                  <a:pt x="64599" y="32152"/>
                </a:cubicBezTo>
                <a:cubicBezTo>
                  <a:pt x="74537" y="35244"/>
                  <a:pt x="82819" y="34625"/>
                  <a:pt x="84475" y="20405"/>
                </a:cubicBezTo>
                <a:lnTo>
                  <a:pt x="66255" y="7420"/>
                </a:lnTo>
                <a:lnTo>
                  <a:pt x="6625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8" name="任意多边形: 形状 77">
            <a:extLst>
              <a:ext uri="{FF2B5EF4-FFF2-40B4-BE49-F238E27FC236}">
                <a16:creationId xmlns:a16="http://schemas.microsoft.com/office/drawing/2014/main" id="{93976828-20A1-6963-9664-7CFB991FAF93}"/>
              </a:ext>
            </a:extLst>
          </p:cNvPr>
          <p:cNvSpPr/>
          <p:nvPr userDrawn="1"/>
        </p:nvSpPr>
        <p:spPr>
          <a:xfrm>
            <a:off x="6534417" y="3181874"/>
            <a:ext cx="46931" cy="31534"/>
          </a:xfrm>
          <a:custGeom>
            <a:avLst/>
            <a:gdLst>
              <a:gd name="csX0" fmla="*/ 21533 w 46931"/>
              <a:gd name="csY0" fmla="*/ 0 h 31534"/>
              <a:gd name="csX1" fmla="*/ 28711 w 46931"/>
              <a:gd name="csY1" fmla="*/ 3092 h 31534"/>
              <a:gd name="csX2" fmla="*/ 46931 w 46931"/>
              <a:gd name="csY2" fmla="*/ 31534 h 31534"/>
              <a:gd name="csX3" fmla="*/ 24294 w 46931"/>
              <a:gd name="csY3" fmla="*/ 29678 h 31534"/>
              <a:gd name="csX4" fmla="*/ 16012 w 46931"/>
              <a:gd name="csY4" fmla="*/ 18549 h 31534"/>
              <a:gd name="csX5" fmla="*/ 553 w 46931"/>
              <a:gd name="csY5" fmla="*/ 4946 h 31534"/>
              <a:gd name="csX6" fmla="*/ 0 w 46931"/>
              <a:gd name="csY6" fmla="*/ 4946 h 31534"/>
              <a:gd name="csX7" fmla="*/ 553 w 46931"/>
              <a:gd name="csY7" fmla="*/ 3092 h 31534"/>
              <a:gd name="csX8" fmla="*/ 8834 w 46931"/>
              <a:gd name="csY8" fmla="*/ 1237 h 31534"/>
              <a:gd name="csX9" fmla="*/ 21533 w 46931"/>
              <a:gd name="csY9" fmla="*/ 0 h 3153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46931" h="31534">
                <a:moveTo>
                  <a:pt x="21533" y="0"/>
                </a:moveTo>
                <a:cubicBezTo>
                  <a:pt x="24294" y="0"/>
                  <a:pt x="26503" y="1237"/>
                  <a:pt x="28711" y="3092"/>
                </a:cubicBezTo>
                <a:cubicBezTo>
                  <a:pt x="36441" y="11129"/>
                  <a:pt x="38097" y="24732"/>
                  <a:pt x="46931" y="31534"/>
                </a:cubicBezTo>
                <a:cubicBezTo>
                  <a:pt x="39202" y="30915"/>
                  <a:pt x="32024" y="30297"/>
                  <a:pt x="24294" y="29678"/>
                </a:cubicBezTo>
                <a:lnTo>
                  <a:pt x="16012" y="18549"/>
                </a:lnTo>
                <a:cubicBezTo>
                  <a:pt x="12147" y="12366"/>
                  <a:pt x="7178" y="7420"/>
                  <a:pt x="553" y="4946"/>
                </a:cubicBezTo>
                <a:lnTo>
                  <a:pt x="0" y="4946"/>
                </a:lnTo>
                <a:cubicBezTo>
                  <a:pt x="0" y="4328"/>
                  <a:pt x="553" y="3710"/>
                  <a:pt x="553" y="3092"/>
                </a:cubicBezTo>
                <a:lnTo>
                  <a:pt x="8834" y="1237"/>
                </a:lnTo>
                <a:cubicBezTo>
                  <a:pt x="13251" y="619"/>
                  <a:pt x="17669" y="619"/>
                  <a:pt x="215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id="{F709F314-52B5-5804-F00E-EE7717E813DD}"/>
              </a:ext>
            </a:extLst>
          </p:cNvPr>
          <p:cNvSpPr/>
          <p:nvPr userDrawn="1"/>
        </p:nvSpPr>
        <p:spPr>
          <a:xfrm>
            <a:off x="6663615" y="3181875"/>
            <a:ext cx="2570" cy="5565"/>
          </a:xfrm>
          <a:custGeom>
            <a:avLst/>
            <a:gdLst>
              <a:gd name="csX0" fmla="*/ 2208 w 2570"/>
              <a:gd name="csY0" fmla="*/ 0 h 5565"/>
              <a:gd name="csX1" fmla="*/ 1656 w 2570"/>
              <a:gd name="csY1" fmla="*/ 5565 h 5565"/>
              <a:gd name="csX2" fmla="*/ 0 w 2570"/>
              <a:gd name="csY2" fmla="*/ 1855 h 5565"/>
              <a:gd name="csX3" fmla="*/ 2208 w 2570"/>
              <a:gd name="csY3" fmla="*/ 0 h 55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570" h="5565">
                <a:moveTo>
                  <a:pt x="2208" y="0"/>
                </a:moveTo>
                <a:cubicBezTo>
                  <a:pt x="2760" y="1855"/>
                  <a:pt x="2760" y="3710"/>
                  <a:pt x="1656" y="5565"/>
                </a:cubicBezTo>
                <a:lnTo>
                  <a:pt x="0" y="1855"/>
                </a:lnTo>
                <a:cubicBezTo>
                  <a:pt x="552" y="1237"/>
                  <a:pt x="1656" y="619"/>
                  <a:pt x="22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B58C1C1B-367E-205B-A0DD-2A8D13CBC3C9}"/>
              </a:ext>
            </a:extLst>
          </p:cNvPr>
          <p:cNvSpPr/>
          <p:nvPr userDrawn="1"/>
        </p:nvSpPr>
        <p:spPr>
          <a:xfrm>
            <a:off x="6503497" y="3194859"/>
            <a:ext cx="552" cy="1236"/>
          </a:xfrm>
          <a:custGeom>
            <a:avLst/>
            <a:gdLst>
              <a:gd name="csX0" fmla="*/ 0 w 552"/>
              <a:gd name="csY0" fmla="*/ 0 h 1236"/>
              <a:gd name="csX1" fmla="*/ 552 w 552"/>
              <a:gd name="csY1" fmla="*/ 0 h 1236"/>
              <a:gd name="csX2" fmla="*/ 552 w 552"/>
              <a:gd name="csY2" fmla="*/ 1236 h 1236"/>
              <a:gd name="csX3" fmla="*/ 0 w 552"/>
              <a:gd name="csY3" fmla="*/ 0 h 12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552" h="1236">
                <a:moveTo>
                  <a:pt x="0" y="0"/>
                </a:moveTo>
                <a:lnTo>
                  <a:pt x="552" y="0"/>
                </a:lnTo>
                <a:lnTo>
                  <a:pt x="552" y="1236"/>
                </a:lnTo>
                <a:cubicBezTo>
                  <a:pt x="552" y="618"/>
                  <a:pt x="0" y="61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任意多边形: 形状 74">
            <a:extLst>
              <a:ext uri="{FF2B5EF4-FFF2-40B4-BE49-F238E27FC236}">
                <a16:creationId xmlns:a16="http://schemas.microsoft.com/office/drawing/2014/main" id="{3A703619-E361-A814-EDE2-23B237EB93A2}"/>
              </a:ext>
            </a:extLst>
          </p:cNvPr>
          <p:cNvSpPr/>
          <p:nvPr userDrawn="1"/>
        </p:nvSpPr>
        <p:spPr>
          <a:xfrm>
            <a:off x="6850786" y="3201661"/>
            <a:ext cx="6074" cy="5565"/>
          </a:xfrm>
          <a:custGeom>
            <a:avLst/>
            <a:gdLst>
              <a:gd name="csX0" fmla="*/ 0 w 6074"/>
              <a:gd name="csY0" fmla="*/ 0 h 5565"/>
              <a:gd name="csX1" fmla="*/ 1105 w 6074"/>
              <a:gd name="csY1" fmla="*/ 618 h 5565"/>
              <a:gd name="csX2" fmla="*/ 6074 w 6074"/>
              <a:gd name="csY2" fmla="*/ 4946 h 5565"/>
              <a:gd name="csX3" fmla="*/ 5522 w 6074"/>
              <a:gd name="csY3" fmla="*/ 5565 h 5565"/>
              <a:gd name="csX4" fmla="*/ 0 w 6074"/>
              <a:gd name="csY4" fmla="*/ 0 h 55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074" h="5565">
                <a:moveTo>
                  <a:pt x="0" y="0"/>
                </a:moveTo>
                <a:cubicBezTo>
                  <a:pt x="552" y="0"/>
                  <a:pt x="552" y="0"/>
                  <a:pt x="1105" y="618"/>
                </a:cubicBezTo>
                <a:cubicBezTo>
                  <a:pt x="2761" y="2473"/>
                  <a:pt x="4417" y="3709"/>
                  <a:pt x="6074" y="4946"/>
                </a:cubicBezTo>
                <a:cubicBezTo>
                  <a:pt x="6074" y="4946"/>
                  <a:pt x="6074" y="5565"/>
                  <a:pt x="5522" y="5565"/>
                </a:cubicBezTo>
                <a:cubicBezTo>
                  <a:pt x="3865" y="3709"/>
                  <a:pt x="2209" y="185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id="{17798329-E8DC-4003-E3A8-E3D2C04CFAFB}"/>
              </a:ext>
            </a:extLst>
          </p:cNvPr>
          <p:cNvSpPr/>
          <p:nvPr userDrawn="1"/>
        </p:nvSpPr>
        <p:spPr>
          <a:xfrm>
            <a:off x="6857412" y="3206607"/>
            <a:ext cx="1104" cy="1237"/>
          </a:xfrm>
          <a:custGeom>
            <a:avLst/>
            <a:gdLst>
              <a:gd name="csX0" fmla="*/ 0 w 1104"/>
              <a:gd name="csY0" fmla="*/ 0 h 1237"/>
              <a:gd name="csX1" fmla="*/ 1104 w 1104"/>
              <a:gd name="csY1" fmla="*/ 619 h 1237"/>
              <a:gd name="csX2" fmla="*/ 552 w 1104"/>
              <a:gd name="csY2" fmla="*/ 1237 h 1237"/>
              <a:gd name="csX3" fmla="*/ 0 w 1104"/>
              <a:gd name="csY3" fmla="*/ 0 h 123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04" h="1237">
                <a:moveTo>
                  <a:pt x="0" y="0"/>
                </a:moveTo>
                <a:cubicBezTo>
                  <a:pt x="552" y="0"/>
                  <a:pt x="552" y="619"/>
                  <a:pt x="1104" y="619"/>
                </a:cubicBezTo>
                <a:cubicBezTo>
                  <a:pt x="552" y="619"/>
                  <a:pt x="0" y="619"/>
                  <a:pt x="552" y="1237"/>
                </a:cubicBezTo>
                <a:cubicBezTo>
                  <a:pt x="0" y="619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3" name="任意多边形: 形状 72">
            <a:extLst>
              <a:ext uri="{FF2B5EF4-FFF2-40B4-BE49-F238E27FC236}">
                <a16:creationId xmlns:a16="http://schemas.microsoft.com/office/drawing/2014/main" id="{2589F946-D1AE-4BC7-E754-1ACA6D4A634F}"/>
              </a:ext>
            </a:extLst>
          </p:cNvPr>
          <p:cNvSpPr/>
          <p:nvPr userDrawn="1"/>
        </p:nvSpPr>
        <p:spPr>
          <a:xfrm>
            <a:off x="6241236" y="3312699"/>
            <a:ext cx="15460" cy="6439"/>
          </a:xfrm>
          <a:custGeom>
            <a:avLst/>
            <a:gdLst>
              <a:gd name="csX0" fmla="*/ 15460 w 15460"/>
              <a:gd name="csY0" fmla="*/ 256 h 6439"/>
              <a:gd name="csX1" fmla="*/ 8834 w 15460"/>
              <a:gd name="csY1" fmla="*/ 5821 h 6439"/>
              <a:gd name="csX2" fmla="*/ 8834 w 15460"/>
              <a:gd name="csY2" fmla="*/ 6439 h 6439"/>
              <a:gd name="csX3" fmla="*/ 0 w 15460"/>
              <a:gd name="csY3" fmla="*/ 874 h 6439"/>
              <a:gd name="csX4" fmla="*/ 15460 w 15460"/>
              <a:gd name="csY4" fmla="*/ 256 h 64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5460" h="6439">
                <a:moveTo>
                  <a:pt x="15460" y="256"/>
                </a:moveTo>
                <a:cubicBezTo>
                  <a:pt x="13251" y="1492"/>
                  <a:pt x="11043" y="3347"/>
                  <a:pt x="8834" y="5821"/>
                </a:cubicBezTo>
                <a:lnTo>
                  <a:pt x="8834" y="6439"/>
                </a:lnTo>
                <a:cubicBezTo>
                  <a:pt x="6073" y="4584"/>
                  <a:pt x="2761" y="2111"/>
                  <a:pt x="0" y="874"/>
                </a:cubicBezTo>
                <a:cubicBezTo>
                  <a:pt x="4969" y="256"/>
                  <a:pt x="10490" y="-362"/>
                  <a:pt x="15460" y="2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1" name="任意多边形: 形状 70">
            <a:extLst>
              <a:ext uri="{FF2B5EF4-FFF2-40B4-BE49-F238E27FC236}">
                <a16:creationId xmlns:a16="http://schemas.microsoft.com/office/drawing/2014/main" id="{E2939E03-023E-1FE6-46A0-C4B9747577A7}"/>
              </a:ext>
            </a:extLst>
          </p:cNvPr>
          <p:cNvSpPr/>
          <p:nvPr userDrawn="1"/>
        </p:nvSpPr>
        <p:spPr>
          <a:xfrm>
            <a:off x="6666388" y="4343754"/>
            <a:ext cx="145826" cy="50701"/>
          </a:xfrm>
          <a:custGeom>
            <a:avLst/>
            <a:gdLst>
              <a:gd name="csX0" fmla="*/ 59630 w 145826"/>
              <a:gd name="csY0" fmla="*/ 0 h 50701"/>
              <a:gd name="csX1" fmla="*/ 67912 w 145826"/>
              <a:gd name="csY1" fmla="*/ 3092 h 50701"/>
              <a:gd name="csX2" fmla="*/ 127541 w 145826"/>
              <a:gd name="csY2" fmla="*/ 7420 h 50701"/>
              <a:gd name="csX3" fmla="*/ 126989 w 145826"/>
              <a:gd name="csY3" fmla="*/ 8657 h 50701"/>
              <a:gd name="csX4" fmla="*/ 124229 w 145826"/>
              <a:gd name="csY4" fmla="*/ 40808 h 50701"/>
              <a:gd name="csX5" fmla="*/ 101591 w 145826"/>
              <a:gd name="csY5" fmla="*/ 50701 h 50701"/>
              <a:gd name="csX6" fmla="*/ 21533 w 145826"/>
              <a:gd name="csY6" fmla="*/ 49464 h 50701"/>
              <a:gd name="csX7" fmla="*/ 2760 w 145826"/>
              <a:gd name="csY7" fmla="*/ 34625 h 50701"/>
              <a:gd name="csX8" fmla="*/ 0 w 145826"/>
              <a:gd name="csY8" fmla="*/ 25351 h 50701"/>
              <a:gd name="csX9" fmla="*/ 22085 w 145826"/>
              <a:gd name="csY9" fmla="*/ 24732 h 50701"/>
              <a:gd name="csX10" fmla="*/ 30367 w 145826"/>
              <a:gd name="csY10" fmla="*/ 27824 h 50701"/>
              <a:gd name="csX11" fmla="*/ 59077 w 145826"/>
              <a:gd name="csY11" fmla="*/ 21641 h 50701"/>
              <a:gd name="csX12" fmla="*/ 59630 w 145826"/>
              <a:gd name="csY12" fmla="*/ 3710 h 50701"/>
              <a:gd name="csX13" fmla="*/ 59630 w 145826"/>
              <a:gd name="csY13" fmla="*/ 0 h 5070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145826" h="50701">
                <a:moveTo>
                  <a:pt x="59630" y="0"/>
                </a:moveTo>
                <a:cubicBezTo>
                  <a:pt x="62390" y="1237"/>
                  <a:pt x="65151" y="2474"/>
                  <a:pt x="67912" y="3092"/>
                </a:cubicBezTo>
                <a:cubicBezTo>
                  <a:pt x="87788" y="7420"/>
                  <a:pt x="107665" y="4947"/>
                  <a:pt x="127541" y="7420"/>
                </a:cubicBezTo>
                <a:cubicBezTo>
                  <a:pt x="127541" y="8038"/>
                  <a:pt x="126989" y="8038"/>
                  <a:pt x="126989" y="8657"/>
                </a:cubicBezTo>
                <a:cubicBezTo>
                  <a:pt x="166743" y="22877"/>
                  <a:pt x="132511" y="32770"/>
                  <a:pt x="124229" y="40808"/>
                </a:cubicBezTo>
                <a:cubicBezTo>
                  <a:pt x="118707" y="46991"/>
                  <a:pt x="109321" y="47609"/>
                  <a:pt x="101591" y="50701"/>
                </a:cubicBezTo>
                <a:cubicBezTo>
                  <a:pt x="75089" y="50083"/>
                  <a:pt x="48035" y="49464"/>
                  <a:pt x="21533" y="49464"/>
                </a:cubicBezTo>
                <a:cubicBezTo>
                  <a:pt x="15459" y="44518"/>
                  <a:pt x="8834" y="39572"/>
                  <a:pt x="2760" y="34625"/>
                </a:cubicBezTo>
                <a:cubicBezTo>
                  <a:pt x="1656" y="31534"/>
                  <a:pt x="552" y="28442"/>
                  <a:pt x="0" y="25351"/>
                </a:cubicBezTo>
                <a:cubicBezTo>
                  <a:pt x="7177" y="25351"/>
                  <a:pt x="14907" y="25351"/>
                  <a:pt x="22085" y="24732"/>
                </a:cubicBezTo>
                <a:cubicBezTo>
                  <a:pt x="25398" y="24732"/>
                  <a:pt x="28158" y="25969"/>
                  <a:pt x="30367" y="27824"/>
                </a:cubicBezTo>
                <a:cubicBezTo>
                  <a:pt x="41961" y="38953"/>
                  <a:pt x="52452" y="42045"/>
                  <a:pt x="59077" y="21641"/>
                </a:cubicBezTo>
                <a:cubicBezTo>
                  <a:pt x="59077" y="15458"/>
                  <a:pt x="59630" y="9893"/>
                  <a:pt x="59630" y="3710"/>
                </a:cubicBezTo>
                <a:lnTo>
                  <a:pt x="596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59751782-5361-B827-329F-B2B8C2240648}"/>
              </a:ext>
            </a:extLst>
          </p:cNvPr>
          <p:cNvSpPr/>
          <p:nvPr userDrawn="1"/>
        </p:nvSpPr>
        <p:spPr>
          <a:xfrm>
            <a:off x="6763562" y="4405584"/>
            <a:ext cx="23190" cy="8657"/>
          </a:xfrm>
          <a:custGeom>
            <a:avLst/>
            <a:gdLst>
              <a:gd name="csX0" fmla="*/ 3313 w 23190"/>
              <a:gd name="csY0" fmla="*/ 0 h 8657"/>
              <a:gd name="csX1" fmla="*/ 4969 w 23190"/>
              <a:gd name="csY1" fmla="*/ 1856 h 8657"/>
              <a:gd name="csX2" fmla="*/ 23190 w 23190"/>
              <a:gd name="csY2" fmla="*/ 8657 h 8657"/>
              <a:gd name="csX3" fmla="*/ 0 w 23190"/>
              <a:gd name="csY3" fmla="*/ 4328 h 8657"/>
              <a:gd name="csX4" fmla="*/ 3313 w 23190"/>
              <a:gd name="csY4" fmla="*/ 0 h 86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3190" h="8657">
                <a:moveTo>
                  <a:pt x="3313" y="0"/>
                </a:moveTo>
                <a:lnTo>
                  <a:pt x="4969" y="1856"/>
                </a:lnTo>
                <a:cubicBezTo>
                  <a:pt x="10491" y="6802"/>
                  <a:pt x="16564" y="8039"/>
                  <a:pt x="23190" y="8657"/>
                </a:cubicBezTo>
                <a:cubicBezTo>
                  <a:pt x="15460" y="8657"/>
                  <a:pt x="7730" y="7420"/>
                  <a:pt x="0" y="4328"/>
                </a:cubicBezTo>
                <a:cubicBezTo>
                  <a:pt x="1657" y="3092"/>
                  <a:pt x="2761" y="1856"/>
                  <a:pt x="33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94C2EEEE-79A4-D408-7FC6-B2B2AC880830}"/>
              </a:ext>
            </a:extLst>
          </p:cNvPr>
          <p:cNvSpPr/>
          <p:nvPr userDrawn="1"/>
        </p:nvSpPr>
        <p:spPr>
          <a:xfrm>
            <a:off x="6558170" y="4430934"/>
            <a:ext cx="6626" cy="5564"/>
          </a:xfrm>
          <a:custGeom>
            <a:avLst/>
            <a:gdLst>
              <a:gd name="csX0" fmla="*/ 3865 w 6626"/>
              <a:gd name="csY0" fmla="*/ 0 h 5564"/>
              <a:gd name="csX1" fmla="*/ 6626 w 6626"/>
              <a:gd name="csY1" fmla="*/ 5564 h 5564"/>
              <a:gd name="csX2" fmla="*/ 2209 w 6626"/>
              <a:gd name="csY2" fmla="*/ 1237 h 5564"/>
              <a:gd name="csX3" fmla="*/ 0 w 6626"/>
              <a:gd name="csY3" fmla="*/ 1855 h 5564"/>
              <a:gd name="csX4" fmla="*/ 3865 w 6626"/>
              <a:gd name="csY4" fmla="*/ 0 h 55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626" h="5564">
                <a:moveTo>
                  <a:pt x="3865" y="0"/>
                </a:moveTo>
                <a:cubicBezTo>
                  <a:pt x="4970" y="1855"/>
                  <a:pt x="5522" y="3709"/>
                  <a:pt x="6626" y="5564"/>
                </a:cubicBezTo>
                <a:cubicBezTo>
                  <a:pt x="4970" y="4328"/>
                  <a:pt x="3865" y="3091"/>
                  <a:pt x="2209" y="1237"/>
                </a:cubicBezTo>
                <a:cubicBezTo>
                  <a:pt x="1657" y="1855"/>
                  <a:pt x="1105" y="1855"/>
                  <a:pt x="0" y="1855"/>
                </a:cubicBezTo>
                <a:cubicBezTo>
                  <a:pt x="1657" y="1237"/>
                  <a:pt x="2761" y="1237"/>
                  <a:pt x="38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8" name="任意多边形: 形状 67">
            <a:extLst>
              <a:ext uri="{FF2B5EF4-FFF2-40B4-BE49-F238E27FC236}">
                <a16:creationId xmlns:a16="http://schemas.microsoft.com/office/drawing/2014/main" id="{F8351CB8-8CE3-05D6-DE82-FF550E1A09B6}"/>
              </a:ext>
            </a:extLst>
          </p:cNvPr>
          <p:cNvSpPr/>
          <p:nvPr userDrawn="1"/>
        </p:nvSpPr>
        <p:spPr>
          <a:xfrm>
            <a:off x="7049013" y="4471159"/>
            <a:ext cx="128094" cy="33353"/>
          </a:xfrm>
          <a:custGeom>
            <a:avLst/>
            <a:gdLst>
              <a:gd name="csX0" fmla="*/ 38165 w 128094"/>
              <a:gd name="csY0" fmla="*/ 43 h 33353"/>
              <a:gd name="csX1" fmla="*/ 70672 w 128094"/>
              <a:gd name="csY1" fmla="*/ 1202 h 33353"/>
              <a:gd name="csX2" fmla="*/ 71225 w 128094"/>
              <a:gd name="csY2" fmla="*/ 12331 h 33353"/>
              <a:gd name="csX3" fmla="*/ 112082 w 128094"/>
              <a:gd name="csY3" fmla="*/ 21606 h 33353"/>
              <a:gd name="csX4" fmla="*/ 112634 w 128094"/>
              <a:gd name="csY4" fmla="*/ 20987 h 33353"/>
              <a:gd name="csX5" fmla="*/ 112634 w 128094"/>
              <a:gd name="csY5" fmla="*/ 26552 h 33353"/>
              <a:gd name="csX6" fmla="*/ 128094 w 128094"/>
              <a:gd name="csY6" fmla="*/ 33353 h 33353"/>
              <a:gd name="csX7" fmla="*/ 7178 w 128094"/>
              <a:gd name="csY7" fmla="*/ 32117 h 33353"/>
              <a:gd name="csX8" fmla="*/ 0 w 128094"/>
              <a:gd name="csY8" fmla="*/ 30880 h 33353"/>
              <a:gd name="csX9" fmla="*/ 0 w 128094"/>
              <a:gd name="csY9" fmla="*/ 29026 h 33353"/>
              <a:gd name="csX10" fmla="*/ 6073 w 128094"/>
              <a:gd name="csY10" fmla="*/ 4912 h 33353"/>
              <a:gd name="csX11" fmla="*/ 38165 w 128094"/>
              <a:gd name="csY11" fmla="*/ 43 h 333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28094" h="33353">
                <a:moveTo>
                  <a:pt x="38165" y="43"/>
                </a:moveTo>
                <a:cubicBezTo>
                  <a:pt x="49001" y="-189"/>
                  <a:pt x="59905" y="583"/>
                  <a:pt x="70672" y="1202"/>
                </a:cubicBezTo>
                <a:cubicBezTo>
                  <a:pt x="70672" y="4912"/>
                  <a:pt x="70672" y="8621"/>
                  <a:pt x="71225" y="12331"/>
                </a:cubicBezTo>
                <a:cubicBezTo>
                  <a:pt x="82267" y="29644"/>
                  <a:pt x="97727" y="21606"/>
                  <a:pt x="112082" y="21606"/>
                </a:cubicBezTo>
                <a:lnTo>
                  <a:pt x="112634" y="20987"/>
                </a:lnTo>
                <a:lnTo>
                  <a:pt x="112634" y="26552"/>
                </a:lnTo>
                <a:cubicBezTo>
                  <a:pt x="117603" y="29644"/>
                  <a:pt x="123125" y="32117"/>
                  <a:pt x="128094" y="33353"/>
                </a:cubicBezTo>
                <a:cubicBezTo>
                  <a:pt x="87788" y="30262"/>
                  <a:pt x="47483" y="33353"/>
                  <a:pt x="7178" y="32117"/>
                </a:cubicBezTo>
                <a:cubicBezTo>
                  <a:pt x="4969" y="31499"/>
                  <a:pt x="2208" y="30880"/>
                  <a:pt x="0" y="30880"/>
                </a:cubicBezTo>
                <a:lnTo>
                  <a:pt x="0" y="29026"/>
                </a:lnTo>
                <a:cubicBezTo>
                  <a:pt x="13803" y="24697"/>
                  <a:pt x="12147" y="15423"/>
                  <a:pt x="6073" y="4912"/>
                </a:cubicBezTo>
                <a:cubicBezTo>
                  <a:pt x="16563" y="1511"/>
                  <a:pt x="27330" y="275"/>
                  <a:pt x="38165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7" name="任意多边形: 形状 66">
            <a:extLst>
              <a:ext uri="{FF2B5EF4-FFF2-40B4-BE49-F238E27FC236}">
                <a16:creationId xmlns:a16="http://schemas.microsoft.com/office/drawing/2014/main" id="{37E14127-A3D4-BF37-CEEA-3FD84D2859F9}"/>
              </a:ext>
            </a:extLst>
          </p:cNvPr>
          <p:cNvSpPr/>
          <p:nvPr userDrawn="1"/>
        </p:nvSpPr>
        <p:spPr>
          <a:xfrm>
            <a:off x="6751968" y="4473596"/>
            <a:ext cx="233550" cy="81616"/>
          </a:xfrm>
          <a:custGeom>
            <a:avLst/>
            <a:gdLst>
              <a:gd name="csX0" fmla="*/ 66255 w 233550"/>
              <a:gd name="csY0" fmla="*/ 0 h 81616"/>
              <a:gd name="csX1" fmla="*/ 72881 w 233550"/>
              <a:gd name="csY1" fmla="*/ 0 h 81616"/>
              <a:gd name="csX2" fmla="*/ 233550 w 233550"/>
              <a:gd name="csY2" fmla="*/ 20405 h 81616"/>
              <a:gd name="csX3" fmla="*/ 227477 w 233550"/>
              <a:gd name="csY3" fmla="*/ 22259 h 81616"/>
              <a:gd name="csX4" fmla="*/ 126437 w 233550"/>
              <a:gd name="csY4" fmla="*/ 39572 h 81616"/>
              <a:gd name="csX5" fmla="*/ 94414 w 233550"/>
              <a:gd name="csY5" fmla="*/ 51938 h 81616"/>
              <a:gd name="csX6" fmla="*/ 94414 w 233550"/>
              <a:gd name="csY6" fmla="*/ 81616 h 81616"/>
              <a:gd name="csX7" fmla="*/ 0 w 233550"/>
              <a:gd name="csY7" fmla="*/ 39572 h 81616"/>
              <a:gd name="csX8" fmla="*/ 4969 w 233550"/>
              <a:gd name="csY8" fmla="*/ 31534 h 81616"/>
              <a:gd name="csX9" fmla="*/ 64599 w 233550"/>
              <a:gd name="csY9" fmla="*/ 32152 h 81616"/>
              <a:gd name="csX10" fmla="*/ 84475 w 233550"/>
              <a:gd name="csY10" fmla="*/ 20405 h 81616"/>
              <a:gd name="csX11" fmla="*/ 66255 w 233550"/>
              <a:gd name="csY11" fmla="*/ 7420 h 81616"/>
              <a:gd name="csX12" fmla="*/ 66255 w 233550"/>
              <a:gd name="csY12" fmla="*/ 0 h 816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33550" h="81616">
                <a:moveTo>
                  <a:pt x="66255" y="0"/>
                </a:moveTo>
                <a:lnTo>
                  <a:pt x="72881" y="0"/>
                </a:lnTo>
                <a:cubicBezTo>
                  <a:pt x="126989" y="2474"/>
                  <a:pt x="181098" y="4329"/>
                  <a:pt x="233550" y="20405"/>
                </a:cubicBezTo>
                <a:cubicBezTo>
                  <a:pt x="231342" y="20405"/>
                  <a:pt x="229685" y="21023"/>
                  <a:pt x="227477" y="22259"/>
                </a:cubicBezTo>
                <a:cubicBezTo>
                  <a:pt x="194901" y="40808"/>
                  <a:pt x="161773" y="46373"/>
                  <a:pt x="126437" y="39572"/>
                </a:cubicBezTo>
                <a:cubicBezTo>
                  <a:pt x="115395" y="37098"/>
                  <a:pt x="103248" y="42663"/>
                  <a:pt x="94414" y="51938"/>
                </a:cubicBezTo>
                <a:cubicBezTo>
                  <a:pt x="89997" y="60594"/>
                  <a:pt x="90549" y="69250"/>
                  <a:pt x="94414" y="81616"/>
                </a:cubicBezTo>
                <a:cubicBezTo>
                  <a:pt x="67911" y="45755"/>
                  <a:pt x="34232" y="41427"/>
                  <a:pt x="0" y="39572"/>
                </a:cubicBezTo>
                <a:cubicBezTo>
                  <a:pt x="2208" y="37717"/>
                  <a:pt x="3865" y="35244"/>
                  <a:pt x="4969" y="31534"/>
                </a:cubicBezTo>
                <a:cubicBezTo>
                  <a:pt x="24845" y="31534"/>
                  <a:pt x="44722" y="32152"/>
                  <a:pt x="64599" y="32152"/>
                </a:cubicBezTo>
                <a:cubicBezTo>
                  <a:pt x="74537" y="35244"/>
                  <a:pt x="82819" y="34625"/>
                  <a:pt x="84475" y="20405"/>
                </a:cubicBezTo>
                <a:lnTo>
                  <a:pt x="66255" y="7420"/>
                </a:lnTo>
                <a:lnTo>
                  <a:pt x="6625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6" name="任意多边形: 形状 65">
            <a:extLst>
              <a:ext uri="{FF2B5EF4-FFF2-40B4-BE49-F238E27FC236}">
                <a16:creationId xmlns:a16="http://schemas.microsoft.com/office/drawing/2014/main" id="{9CAEE70E-A0FD-7E5C-8C86-2232347A4269}"/>
              </a:ext>
            </a:extLst>
          </p:cNvPr>
          <p:cNvSpPr/>
          <p:nvPr userDrawn="1"/>
        </p:nvSpPr>
        <p:spPr>
          <a:xfrm>
            <a:off x="6686817" y="4481016"/>
            <a:ext cx="46931" cy="31534"/>
          </a:xfrm>
          <a:custGeom>
            <a:avLst/>
            <a:gdLst>
              <a:gd name="csX0" fmla="*/ 21533 w 46931"/>
              <a:gd name="csY0" fmla="*/ 0 h 31534"/>
              <a:gd name="csX1" fmla="*/ 28711 w 46931"/>
              <a:gd name="csY1" fmla="*/ 3092 h 31534"/>
              <a:gd name="csX2" fmla="*/ 46931 w 46931"/>
              <a:gd name="csY2" fmla="*/ 31534 h 31534"/>
              <a:gd name="csX3" fmla="*/ 24294 w 46931"/>
              <a:gd name="csY3" fmla="*/ 29678 h 31534"/>
              <a:gd name="csX4" fmla="*/ 16012 w 46931"/>
              <a:gd name="csY4" fmla="*/ 18549 h 31534"/>
              <a:gd name="csX5" fmla="*/ 553 w 46931"/>
              <a:gd name="csY5" fmla="*/ 4946 h 31534"/>
              <a:gd name="csX6" fmla="*/ 0 w 46931"/>
              <a:gd name="csY6" fmla="*/ 4946 h 31534"/>
              <a:gd name="csX7" fmla="*/ 553 w 46931"/>
              <a:gd name="csY7" fmla="*/ 3092 h 31534"/>
              <a:gd name="csX8" fmla="*/ 8834 w 46931"/>
              <a:gd name="csY8" fmla="*/ 1237 h 31534"/>
              <a:gd name="csX9" fmla="*/ 21533 w 46931"/>
              <a:gd name="csY9" fmla="*/ 0 h 3153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46931" h="31534">
                <a:moveTo>
                  <a:pt x="21533" y="0"/>
                </a:moveTo>
                <a:cubicBezTo>
                  <a:pt x="24294" y="0"/>
                  <a:pt x="26503" y="1237"/>
                  <a:pt x="28711" y="3092"/>
                </a:cubicBezTo>
                <a:cubicBezTo>
                  <a:pt x="36441" y="11129"/>
                  <a:pt x="38097" y="24732"/>
                  <a:pt x="46931" y="31534"/>
                </a:cubicBezTo>
                <a:cubicBezTo>
                  <a:pt x="39202" y="30915"/>
                  <a:pt x="32024" y="30297"/>
                  <a:pt x="24294" y="29678"/>
                </a:cubicBezTo>
                <a:lnTo>
                  <a:pt x="16012" y="18549"/>
                </a:lnTo>
                <a:cubicBezTo>
                  <a:pt x="12147" y="12366"/>
                  <a:pt x="7178" y="7420"/>
                  <a:pt x="553" y="4946"/>
                </a:cubicBezTo>
                <a:lnTo>
                  <a:pt x="0" y="4946"/>
                </a:lnTo>
                <a:cubicBezTo>
                  <a:pt x="0" y="4328"/>
                  <a:pt x="553" y="3710"/>
                  <a:pt x="553" y="3092"/>
                </a:cubicBezTo>
                <a:lnTo>
                  <a:pt x="8834" y="1237"/>
                </a:lnTo>
                <a:cubicBezTo>
                  <a:pt x="13251" y="619"/>
                  <a:pt x="17669" y="619"/>
                  <a:pt x="215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id="{65DB32AD-3354-F354-0C32-B507A8B53D47}"/>
              </a:ext>
            </a:extLst>
          </p:cNvPr>
          <p:cNvSpPr/>
          <p:nvPr userDrawn="1"/>
        </p:nvSpPr>
        <p:spPr>
          <a:xfrm>
            <a:off x="6816015" y="4481017"/>
            <a:ext cx="2570" cy="5565"/>
          </a:xfrm>
          <a:custGeom>
            <a:avLst/>
            <a:gdLst>
              <a:gd name="csX0" fmla="*/ 2208 w 2570"/>
              <a:gd name="csY0" fmla="*/ 0 h 5565"/>
              <a:gd name="csX1" fmla="*/ 1656 w 2570"/>
              <a:gd name="csY1" fmla="*/ 5565 h 5565"/>
              <a:gd name="csX2" fmla="*/ 0 w 2570"/>
              <a:gd name="csY2" fmla="*/ 1855 h 5565"/>
              <a:gd name="csX3" fmla="*/ 2208 w 2570"/>
              <a:gd name="csY3" fmla="*/ 0 h 55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570" h="5565">
                <a:moveTo>
                  <a:pt x="2208" y="0"/>
                </a:moveTo>
                <a:cubicBezTo>
                  <a:pt x="2760" y="1855"/>
                  <a:pt x="2760" y="3710"/>
                  <a:pt x="1656" y="5565"/>
                </a:cubicBezTo>
                <a:lnTo>
                  <a:pt x="0" y="1855"/>
                </a:lnTo>
                <a:cubicBezTo>
                  <a:pt x="552" y="1237"/>
                  <a:pt x="1656" y="619"/>
                  <a:pt x="22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2D788AF4-5014-9FEB-E085-17E3E426F743}"/>
              </a:ext>
            </a:extLst>
          </p:cNvPr>
          <p:cNvSpPr/>
          <p:nvPr userDrawn="1"/>
        </p:nvSpPr>
        <p:spPr>
          <a:xfrm>
            <a:off x="6655897" y="4494001"/>
            <a:ext cx="552" cy="1236"/>
          </a:xfrm>
          <a:custGeom>
            <a:avLst/>
            <a:gdLst>
              <a:gd name="csX0" fmla="*/ 0 w 552"/>
              <a:gd name="csY0" fmla="*/ 0 h 1236"/>
              <a:gd name="csX1" fmla="*/ 552 w 552"/>
              <a:gd name="csY1" fmla="*/ 0 h 1236"/>
              <a:gd name="csX2" fmla="*/ 552 w 552"/>
              <a:gd name="csY2" fmla="*/ 1236 h 1236"/>
              <a:gd name="csX3" fmla="*/ 0 w 552"/>
              <a:gd name="csY3" fmla="*/ 0 h 12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552" h="1236">
                <a:moveTo>
                  <a:pt x="0" y="0"/>
                </a:moveTo>
                <a:lnTo>
                  <a:pt x="552" y="0"/>
                </a:lnTo>
                <a:lnTo>
                  <a:pt x="552" y="1236"/>
                </a:lnTo>
                <a:cubicBezTo>
                  <a:pt x="552" y="618"/>
                  <a:pt x="0" y="61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3" name="任意多边形: 形状 62">
            <a:extLst>
              <a:ext uri="{FF2B5EF4-FFF2-40B4-BE49-F238E27FC236}">
                <a16:creationId xmlns:a16="http://schemas.microsoft.com/office/drawing/2014/main" id="{F1CA9C38-B161-2E79-F7B0-6961F1BB986B}"/>
              </a:ext>
            </a:extLst>
          </p:cNvPr>
          <p:cNvSpPr/>
          <p:nvPr userDrawn="1"/>
        </p:nvSpPr>
        <p:spPr>
          <a:xfrm>
            <a:off x="7003186" y="4500803"/>
            <a:ext cx="6074" cy="5565"/>
          </a:xfrm>
          <a:custGeom>
            <a:avLst/>
            <a:gdLst>
              <a:gd name="csX0" fmla="*/ 0 w 6074"/>
              <a:gd name="csY0" fmla="*/ 0 h 5565"/>
              <a:gd name="csX1" fmla="*/ 1105 w 6074"/>
              <a:gd name="csY1" fmla="*/ 618 h 5565"/>
              <a:gd name="csX2" fmla="*/ 6074 w 6074"/>
              <a:gd name="csY2" fmla="*/ 4946 h 5565"/>
              <a:gd name="csX3" fmla="*/ 5522 w 6074"/>
              <a:gd name="csY3" fmla="*/ 5565 h 5565"/>
              <a:gd name="csX4" fmla="*/ 0 w 6074"/>
              <a:gd name="csY4" fmla="*/ 0 h 55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074" h="5565">
                <a:moveTo>
                  <a:pt x="0" y="0"/>
                </a:moveTo>
                <a:cubicBezTo>
                  <a:pt x="552" y="0"/>
                  <a:pt x="552" y="0"/>
                  <a:pt x="1105" y="618"/>
                </a:cubicBezTo>
                <a:cubicBezTo>
                  <a:pt x="2761" y="2473"/>
                  <a:pt x="4417" y="3709"/>
                  <a:pt x="6074" y="4946"/>
                </a:cubicBezTo>
                <a:cubicBezTo>
                  <a:pt x="6074" y="4946"/>
                  <a:pt x="6074" y="5565"/>
                  <a:pt x="5522" y="5565"/>
                </a:cubicBezTo>
                <a:cubicBezTo>
                  <a:pt x="3865" y="3709"/>
                  <a:pt x="2209" y="185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FCABBFD1-53E9-075E-5FB7-1FFE6E3B6D38}"/>
              </a:ext>
            </a:extLst>
          </p:cNvPr>
          <p:cNvSpPr/>
          <p:nvPr userDrawn="1"/>
        </p:nvSpPr>
        <p:spPr>
          <a:xfrm>
            <a:off x="7009812" y="4505749"/>
            <a:ext cx="1104" cy="1237"/>
          </a:xfrm>
          <a:custGeom>
            <a:avLst/>
            <a:gdLst>
              <a:gd name="csX0" fmla="*/ 0 w 1104"/>
              <a:gd name="csY0" fmla="*/ 0 h 1237"/>
              <a:gd name="csX1" fmla="*/ 1104 w 1104"/>
              <a:gd name="csY1" fmla="*/ 619 h 1237"/>
              <a:gd name="csX2" fmla="*/ 552 w 1104"/>
              <a:gd name="csY2" fmla="*/ 1237 h 1237"/>
              <a:gd name="csX3" fmla="*/ 0 w 1104"/>
              <a:gd name="csY3" fmla="*/ 0 h 123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04" h="1237">
                <a:moveTo>
                  <a:pt x="0" y="0"/>
                </a:moveTo>
                <a:cubicBezTo>
                  <a:pt x="552" y="0"/>
                  <a:pt x="552" y="619"/>
                  <a:pt x="1104" y="619"/>
                </a:cubicBezTo>
                <a:cubicBezTo>
                  <a:pt x="552" y="619"/>
                  <a:pt x="0" y="619"/>
                  <a:pt x="552" y="1237"/>
                </a:cubicBezTo>
                <a:cubicBezTo>
                  <a:pt x="0" y="619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7B1796B5-1CB6-F838-3D0B-CD81758E3767}"/>
              </a:ext>
            </a:extLst>
          </p:cNvPr>
          <p:cNvSpPr/>
          <p:nvPr userDrawn="1"/>
        </p:nvSpPr>
        <p:spPr>
          <a:xfrm>
            <a:off x="6393636" y="4611841"/>
            <a:ext cx="15460" cy="6439"/>
          </a:xfrm>
          <a:custGeom>
            <a:avLst/>
            <a:gdLst>
              <a:gd name="csX0" fmla="*/ 15460 w 15460"/>
              <a:gd name="csY0" fmla="*/ 256 h 6439"/>
              <a:gd name="csX1" fmla="*/ 8834 w 15460"/>
              <a:gd name="csY1" fmla="*/ 5821 h 6439"/>
              <a:gd name="csX2" fmla="*/ 8834 w 15460"/>
              <a:gd name="csY2" fmla="*/ 6439 h 6439"/>
              <a:gd name="csX3" fmla="*/ 0 w 15460"/>
              <a:gd name="csY3" fmla="*/ 874 h 6439"/>
              <a:gd name="csX4" fmla="*/ 15460 w 15460"/>
              <a:gd name="csY4" fmla="*/ 256 h 64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5460" h="6439">
                <a:moveTo>
                  <a:pt x="15460" y="256"/>
                </a:moveTo>
                <a:cubicBezTo>
                  <a:pt x="13251" y="1492"/>
                  <a:pt x="11043" y="3347"/>
                  <a:pt x="8834" y="5821"/>
                </a:cubicBezTo>
                <a:lnTo>
                  <a:pt x="8834" y="6439"/>
                </a:lnTo>
                <a:cubicBezTo>
                  <a:pt x="6073" y="4584"/>
                  <a:pt x="2761" y="2111"/>
                  <a:pt x="0" y="874"/>
                </a:cubicBezTo>
                <a:cubicBezTo>
                  <a:pt x="4969" y="256"/>
                  <a:pt x="10490" y="-362"/>
                  <a:pt x="15460" y="2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A5840607-B74B-AA2E-9D7D-9FDAD866C8E4}"/>
              </a:ext>
            </a:extLst>
          </p:cNvPr>
          <p:cNvSpPr/>
          <p:nvPr userDrawn="1"/>
        </p:nvSpPr>
        <p:spPr>
          <a:xfrm>
            <a:off x="7867820" y="4951544"/>
            <a:ext cx="40858" cy="15457"/>
          </a:xfrm>
          <a:custGeom>
            <a:avLst/>
            <a:gdLst>
              <a:gd name="csX0" fmla="*/ 0 w 40858"/>
              <a:gd name="csY0" fmla="*/ 0 h 15457"/>
              <a:gd name="csX1" fmla="*/ 8282 w 40858"/>
              <a:gd name="csY1" fmla="*/ 0 h 15457"/>
              <a:gd name="csX2" fmla="*/ 40858 w 40858"/>
              <a:gd name="csY2" fmla="*/ 1855 h 15457"/>
              <a:gd name="csX3" fmla="*/ 23190 w 40858"/>
              <a:gd name="csY3" fmla="*/ 10511 h 15457"/>
              <a:gd name="csX4" fmla="*/ 18772 w 40858"/>
              <a:gd name="csY4" fmla="*/ 15457 h 15457"/>
              <a:gd name="csX5" fmla="*/ 11043 w 40858"/>
              <a:gd name="csY5" fmla="*/ 6183 h 15457"/>
              <a:gd name="csX6" fmla="*/ 9386 w 40858"/>
              <a:gd name="csY6" fmla="*/ 2473 h 15457"/>
              <a:gd name="csX7" fmla="*/ 0 w 40858"/>
              <a:gd name="csY7" fmla="*/ 0 h 154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40858" h="15457">
                <a:moveTo>
                  <a:pt x="0" y="0"/>
                </a:moveTo>
                <a:lnTo>
                  <a:pt x="8282" y="0"/>
                </a:lnTo>
                <a:cubicBezTo>
                  <a:pt x="18772" y="2473"/>
                  <a:pt x="29815" y="2473"/>
                  <a:pt x="40858" y="1855"/>
                </a:cubicBezTo>
                <a:cubicBezTo>
                  <a:pt x="34784" y="3709"/>
                  <a:pt x="28711" y="6183"/>
                  <a:pt x="23190" y="10511"/>
                </a:cubicBezTo>
                <a:cubicBezTo>
                  <a:pt x="20429" y="12366"/>
                  <a:pt x="19325" y="14221"/>
                  <a:pt x="18772" y="15457"/>
                </a:cubicBezTo>
                <a:cubicBezTo>
                  <a:pt x="18220" y="9274"/>
                  <a:pt x="15460" y="6183"/>
                  <a:pt x="11043" y="6183"/>
                </a:cubicBezTo>
                <a:lnTo>
                  <a:pt x="9386" y="2473"/>
                </a:lnTo>
                <a:cubicBezTo>
                  <a:pt x="6074" y="1236"/>
                  <a:pt x="3313" y="61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74137438-6B4D-1A86-E120-279AD5553B0E}"/>
              </a:ext>
            </a:extLst>
          </p:cNvPr>
          <p:cNvSpPr/>
          <p:nvPr userDrawn="1"/>
        </p:nvSpPr>
        <p:spPr>
          <a:xfrm>
            <a:off x="7931867" y="4951963"/>
            <a:ext cx="43618" cy="5144"/>
          </a:xfrm>
          <a:custGeom>
            <a:avLst/>
            <a:gdLst>
              <a:gd name="csX0" fmla="*/ 0 w 43618"/>
              <a:gd name="csY0" fmla="*/ 198 h 5144"/>
              <a:gd name="csX1" fmla="*/ 43618 w 43618"/>
              <a:gd name="csY1" fmla="*/ 5144 h 5144"/>
              <a:gd name="csX2" fmla="*/ 35888 w 43618"/>
              <a:gd name="csY2" fmla="*/ 5144 h 5144"/>
              <a:gd name="csX3" fmla="*/ 0 w 43618"/>
              <a:gd name="csY3" fmla="*/ 198 h 51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43618" h="5144">
                <a:moveTo>
                  <a:pt x="0" y="198"/>
                </a:moveTo>
                <a:cubicBezTo>
                  <a:pt x="14908" y="1435"/>
                  <a:pt x="29263" y="5144"/>
                  <a:pt x="43618" y="5144"/>
                </a:cubicBezTo>
                <a:lnTo>
                  <a:pt x="35888" y="5144"/>
                </a:lnTo>
                <a:cubicBezTo>
                  <a:pt x="24294" y="198"/>
                  <a:pt x="12147" y="-420"/>
                  <a:pt x="0" y="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3044E6A5-98B6-87BE-F306-E0AA84700BD5}"/>
              </a:ext>
            </a:extLst>
          </p:cNvPr>
          <p:cNvSpPr/>
          <p:nvPr userDrawn="1"/>
        </p:nvSpPr>
        <p:spPr>
          <a:xfrm>
            <a:off x="7841785" y="4967619"/>
            <a:ext cx="47017" cy="10375"/>
          </a:xfrm>
          <a:custGeom>
            <a:avLst/>
            <a:gdLst>
              <a:gd name="csX0" fmla="*/ 38183 w 47017"/>
              <a:gd name="csY0" fmla="*/ 0 h 10375"/>
              <a:gd name="csX1" fmla="*/ 47017 w 47017"/>
              <a:gd name="csY1" fmla="*/ 1855 h 10375"/>
              <a:gd name="csX2" fmla="*/ 44855 w 47017"/>
              <a:gd name="csY2" fmla="*/ 7603 h 10375"/>
              <a:gd name="csX3" fmla="*/ 32461 w 47017"/>
              <a:gd name="csY3" fmla="*/ 4600 h 10375"/>
              <a:gd name="csX4" fmla="*/ 0 w 47017"/>
              <a:gd name="csY4" fmla="*/ 10375 h 10375"/>
              <a:gd name="csX5" fmla="*/ 37631 w 47017"/>
              <a:gd name="csY5" fmla="*/ 1237 h 10375"/>
              <a:gd name="csX6" fmla="*/ 38183 w 47017"/>
              <a:gd name="csY6" fmla="*/ 0 h 103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47017" h="10375">
                <a:moveTo>
                  <a:pt x="38183" y="0"/>
                </a:moveTo>
                <a:cubicBezTo>
                  <a:pt x="40944" y="619"/>
                  <a:pt x="43704" y="1237"/>
                  <a:pt x="47017" y="1855"/>
                </a:cubicBezTo>
                <a:lnTo>
                  <a:pt x="44855" y="7603"/>
                </a:lnTo>
                <a:lnTo>
                  <a:pt x="32461" y="4600"/>
                </a:lnTo>
                <a:lnTo>
                  <a:pt x="0" y="10375"/>
                </a:lnTo>
                <a:lnTo>
                  <a:pt x="37631" y="1237"/>
                </a:lnTo>
                <a:cubicBezTo>
                  <a:pt x="37631" y="619"/>
                  <a:pt x="38183" y="619"/>
                  <a:pt x="38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ECC82980-F500-0720-EF4B-8A5878E6CDF4}"/>
              </a:ext>
            </a:extLst>
          </p:cNvPr>
          <p:cNvSpPr/>
          <p:nvPr userDrawn="1"/>
        </p:nvSpPr>
        <p:spPr>
          <a:xfrm>
            <a:off x="7684604" y="5026732"/>
            <a:ext cx="35512" cy="9481"/>
          </a:xfrm>
          <a:custGeom>
            <a:avLst/>
            <a:gdLst>
              <a:gd name="csX0" fmla="*/ 23582 w 35512"/>
              <a:gd name="csY0" fmla="*/ 89 h 9481"/>
              <a:gd name="csX1" fmla="*/ 33589 w 35512"/>
              <a:gd name="csY1" fmla="*/ 2717 h 9481"/>
              <a:gd name="csX2" fmla="*/ 35512 w 35512"/>
              <a:gd name="csY2" fmla="*/ 3357 h 9481"/>
              <a:gd name="csX3" fmla="*/ 34009 w 35512"/>
              <a:gd name="csY3" fmla="*/ 3684 h 9481"/>
              <a:gd name="csX4" fmla="*/ 28212 w 35512"/>
              <a:gd name="csY4" fmla="*/ 9481 h 9481"/>
              <a:gd name="csX5" fmla="*/ 18274 w 35512"/>
              <a:gd name="csY5" fmla="*/ 9481 h 9481"/>
              <a:gd name="csX6" fmla="*/ 364 w 35512"/>
              <a:gd name="csY6" fmla="*/ 4544 h 9481"/>
              <a:gd name="csX7" fmla="*/ 0 w 35512"/>
              <a:gd name="csY7" fmla="*/ 4548 h 9481"/>
              <a:gd name="csX8" fmla="*/ 13160 w 35512"/>
              <a:gd name="csY8" fmla="*/ 2099 h 9481"/>
              <a:gd name="csX9" fmla="*/ 23582 w 35512"/>
              <a:gd name="csY9" fmla="*/ 89 h 94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35512" h="9481">
                <a:moveTo>
                  <a:pt x="23582" y="89"/>
                </a:moveTo>
                <a:cubicBezTo>
                  <a:pt x="26963" y="398"/>
                  <a:pt x="30276" y="1480"/>
                  <a:pt x="33589" y="2717"/>
                </a:cubicBezTo>
                <a:lnTo>
                  <a:pt x="35512" y="3357"/>
                </a:lnTo>
                <a:lnTo>
                  <a:pt x="34009" y="3684"/>
                </a:lnTo>
                <a:cubicBezTo>
                  <a:pt x="31939" y="5307"/>
                  <a:pt x="30144" y="7626"/>
                  <a:pt x="28212" y="9481"/>
                </a:cubicBezTo>
                <a:lnTo>
                  <a:pt x="18274" y="9481"/>
                </a:lnTo>
                <a:cubicBezTo>
                  <a:pt x="12476" y="6389"/>
                  <a:pt x="6472" y="5037"/>
                  <a:pt x="364" y="4544"/>
                </a:cubicBezTo>
                <a:lnTo>
                  <a:pt x="0" y="4548"/>
                </a:lnTo>
                <a:lnTo>
                  <a:pt x="13160" y="2099"/>
                </a:lnTo>
                <a:cubicBezTo>
                  <a:pt x="16749" y="244"/>
                  <a:pt x="20200" y="-220"/>
                  <a:pt x="23582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81654721-B61A-17F1-CA72-277164927FB6}"/>
              </a:ext>
            </a:extLst>
          </p:cNvPr>
          <p:cNvSpPr/>
          <p:nvPr userDrawn="1"/>
        </p:nvSpPr>
        <p:spPr>
          <a:xfrm>
            <a:off x="7636507" y="5028241"/>
            <a:ext cx="23694" cy="3363"/>
          </a:xfrm>
          <a:custGeom>
            <a:avLst/>
            <a:gdLst>
              <a:gd name="csX0" fmla="*/ 0 w 23694"/>
              <a:gd name="csY0" fmla="*/ 0 h 3363"/>
              <a:gd name="csX1" fmla="*/ 11014 w 23694"/>
              <a:gd name="csY1" fmla="*/ 1208 h 3363"/>
              <a:gd name="csX2" fmla="*/ 23694 w 23694"/>
              <a:gd name="csY2" fmla="*/ 3293 h 3363"/>
              <a:gd name="csX3" fmla="*/ 11399 w 23694"/>
              <a:gd name="csY3" fmla="*/ 3363 h 3363"/>
              <a:gd name="csX4" fmla="*/ 0 w 23694"/>
              <a:gd name="csY4" fmla="*/ 0 h 33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3694" h="3363">
                <a:moveTo>
                  <a:pt x="0" y="0"/>
                </a:moveTo>
                <a:lnTo>
                  <a:pt x="11014" y="1208"/>
                </a:lnTo>
                <a:lnTo>
                  <a:pt x="23694" y="3293"/>
                </a:lnTo>
                <a:lnTo>
                  <a:pt x="11399" y="336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DF5B1D32-37F5-0478-2579-20199CEEED36}"/>
              </a:ext>
            </a:extLst>
          </p:cNvPr>
          <p:cNvSpPr/>
          <p:nvPr userDrawn="1"/>
        </p:nvSpPr>
        <p:spPr>
          <a:xfrm>
            <a:off x="7710608" y="5599484"/>
            <a:ext cx="145826" cy="50701"/>
          </a:xfrm>
          <a:custGeom>
            <a:avLst/>
            <a:gdLst>
              <a:gd name="csX0" fmla="*/ 59630 w 145826"/>
              <a:gd name="csY0" fmla="*/ 0 h 50701"/>
              <a:gd name="csX1" fmla="*/ 67912 w 145826"/>
              <a:gd name="csY1" fmla="*/ 3092 h 50701"/>
              <a:gd name="csX2" fmla="*/ 127541 w 145826"/>
              <a:gd name="csY2" fmla="*/ 7420 h 50701"/>
              <a:gd name="csX3" fmla="*/ 126989 w 145826"/>
              <a:gd name="csY3" fmla="*/ 8657 h 50701"/>
              <a:gd name="csX4" fmla="*/ 124229 w 145826"/>
              <a:gd name="csY4" fmla="*/ 40808 h 50701"/>
              <a:gd name="csX5" fmla="*/ 101591 w 145826"/>
              <a:gd name="csY5" fmla="*/ 50701 h 50701"/>
              <a:gd name="csX6" fmla="*/ 21533 w 145826"/>
              <a:gd name="csY6" fmla="*/ 49464 h 50701"/>
              <a:gd name="csX7" fmla="*/ 2760 w 145826"/>
              <a:gd name="csY7" fmla="*/ 34625 h 50701"/>
              <a:gd name="csX8" fmla="*/ 0 w 145826"/>
              <a:gd name="csY8" fmla="*/ 25351 h 50701"/>
              <a:gd name="csX9" fmla="*/ 22085 w 145826"/>
              <a:gd name="csY9" fmla="*/ 24732 h 50701"/>
              <a:gd name="csX10" fmla="*/ 30367 w 145826"/>
              <a:gd name="csY10" fmla="*/ 27824 h 50701"/>
              <a:gd name="csX11" fmla="*/ 59077 w 145826"/>
              <a:gd name="csY11" fmla="*/ 21641 h 50701"/>
              <a:gd name="csX12" fmla="*/ 59630 w 145826"/>
              <a:gd name="csY12" fmla="*/ 3710 h 50701"/>
              <a:gd name="csX13" fmla="*/ 59630 w 145826"/>
              <a:gd name="csY13" fmla="*/ 0 h 5070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145826" h="50701">
                <a:moveTo>
                  <a:pt x="59630" y="0"/>
                </a:moveTo>
                <a:cubicBezTo>
                  <a:pt x="62390" y="1237"/>
                  <a:pt x="65151" y="2474"/>
                  <a:pt x="67912" y="3092"/>
                </a:cubicBezTo>
                <a:cubicBezTo>
                  <a:pt x="87788" y="7420"/>
                  <a:pt x="107665" y="4947"/>
                  <a:pt x="127541" y="7420"/>
                </a:cubicBezTo>
                <a:cubicBezTo>
                  <a:pt x="127541" y="8038"/>
                  <a:pt x="126989" y="8038"/>
                  <a:pt x="126989" y="8657"/>
                </a:cubicBezTo>
                <a:cubicBezTo>
                  <a:pt x="166743" y="22877"/>
                  <a:pt x="132511" y="32770"/>
                  <a:pt x="124229" y="40808"/>
                </a:cubicBezTo>
                <a:cubicBezTo>
                  <a:pt x="118707" y="46991"/>
                  <a:pt x="109321" y="47609"/>
                  <a:pt x="101591" y="50701"/>
                </a:cubicBezTo>
                <a:cubicBezTo>
                  <a:pt x="75089" y="50083"/>
                  <a:pt x="48035" y="49464"/>
                  <a:pt x="21533" y="49464"/>
                </a:cubicBezTo>
                <a:cubicBezTo>
                  <a:pt x="15459" y="44518"/>
                  <a:pt x="8834" y="39572"/>
                  <a:pt x="2760" y="34625"/>
                </a:cubicBezTo>
                <a:cubicBezTo>
                  <a:pt x="1656" y="31534"/>
                  <a:pt x="552" y="28442"/>
                  <a:pt x="0" y="25351"/>
                </a:cubicBezTo>
                <a:cubicBezTo>
                  <a:pt x="7177" y="25351"/>
                  <a:pt x="14907" y="25351"/>
                  <a:pt x="22085" y="24732"/>
                </a:cubicBezTo>
                <a:cubicBezTo>
                  <a:pt x="25398" y="24732"/>
                  <a:pt x="28158" y="25969"/>
                  <a:pt x="30367" y="27824"/>
                </a:cubicBezTo>
                <a:cubicBezTo>
                  <a:pt x="41961" y="38953"/>
                  <a:pt x="52452" y="42045"/>
                  <a:pt x="59077" y="21641"/>
                </a:cubicBezTo>
                <a:cubicBezTo>
                  <a:pt x="59077" y="15458"/>
                  <a:pt x="59630" y="9893"/>
                  <a:pt x="59630" y="3710"/>
                </a:cubicBezTo>
                <a:lnTo>
                  <a:pt x="596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983118D8-1E56-F4CD-D8CA-EA6A43BDC080}"/>
              </a:ext>
            </a:extLst>
          </p:cNvPr>
          <p:cNvSpPr/>
          <p:nvPr userDrawn="1"/>
        </p:nvSpPr>
        <p:spPr>
          <a:xfrm>
            <a:off x="7807782" y="5661314"/>
            <a:ext cx="23190" cy="8657"/>
          </a:xfrm>
          <a:custGeom>
            <a:avLst/>
            <a:gdLst>
              <a:gd name="csX0" fmla="*/ 3313 w 23190"/>
              <a:gd name="csY0" fmla="*/ 0 h 8657"/>
              <a:gd name="csX1" fmla="*/ 4969 w 23190"/>
              <a:gd name="csY1" fmla="*/ 1856 h 8657"/>
              <a:gd name="csX2" fmla="*/ 23190 w 23190"/>
              <a:gd name="csY2" fmla="*/ 8657 h 8657"/>
              <a:gd name="csX3" fmla="*/ 0 w 23190"/>
              <a:gd name="csY3" fmla="*/ 4328 h 8657"/>
              <a:gd name="csX4" fmla="*/ 3313 w 23190"/>
              <a:gd name="csY4" fmla="*/ 0 h 86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3190" h="8657">
                <a:moveTo>
                  <a:pt x="3313" y="0"/>
                </a:moveTo>
                <a:lnTo>
                  <a:pt x="4969" y="1856"/>
                </a:lnTo>
                <a:cubicBezTo>
                  <a:pt x="10491" y="6802"/>
                  <a:pt x="16564" y="8039"/>
                  <a:pt x="23190" y="8657"/>
                </a:cubicBezTo>
                <a:cubicBezTo>
                  <a:pt x="15460" y="8657"/>
                  <a:pt x="7730" y="7420"/>
                  <a:pt x="0" y="4328"/>
                </a:cubicBezTo>
                <a:cubicBezTo>
                  <a:pt x="1657" y="3092"/>
                  <a:pt x="2761" y="1856"/>
                  <a:pt x="33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5FBE781F-83BE-AB40-3B1B-3384B24AC002}"/>
              </a:ext>
            </a:extLst>
          </p:cNvPr>
          <p:cNvSpPr/>
          <p:nvPr userDrawn="1"/>
        </p:nvSpPr>
        <p:spPr>
          <a:xfrm>
            <a:off x="7602390" y="5686664"/>
            <a:ext cx="6626" cy="5564"/>
          </a:xfrm>
          <a:custGeom>
            <a:avLst/>
            <a:gdLst>
              <a:gd name="csX0" fmla="*/ 3865 w 6626"/>
              <a:gd name="csY0" fmla="*/ 0 h 5564"/>
              <a:gd name="csX1" fmla="*/ 6626 w 6626"/>
              <a:gd name="csY1" fmla="*/ 5564 h 5564"/>
              <a:gd name="csX2" fmla="*/ 2209 w 6626"/>
              <a:gd name="csY2" fmla="*/ 1237 h 5564"/>
              <a:gd name="csX3" fmla="*/ 0 w 6626"/>
              <a:gd name="csY3" fmla="*/ 1855 h 5564"/>
              <a:gd name="csX4" fmla="*/ 3865 w 6626"/>
              <a:gd name="csY4" fmla="*/ 0 h 55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626" h="5564">
                <a:moveTo>
                  <a:pt x="3865" y="0"/>
                </a:moveTo>
                <a:cubicBezTo>
                  <a:pt x="4970" y="1855"/>
                  <a:pt x="5522" y="3709"/>
                  <a:pt x="6626" y="5564"/>
                </a:cubicBezTo>
                <a:cubicBezTo>
                  <a:pt x="4970" y="4328"/>
                  <a:pt x="3865" y="3091"/>
                  <a:pt x="2209" y="1237"/>
                </a:cubicBezTo>
                <a:cubicBezTo>
                  <a:pt x="1657" y="1855"/>
                  <a:pt x="1105" y="1855"/>
                  <a:pt x="0" y="1855"/>
                </a:cubicBezTo>
                <a:cubicBezTo>
                  <a:pt x="1657" y="1237"/>
                  <a:pt x="2761" y="1237"/>
                  <a:pt x="38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5174A597-508D-C97F-4FDB-253C3005236E}"/>
              </a:ext>
            </a:extLst>
          </p:cNvPr>
          <p:cNvSpPr/>
          <p:nvPr userDrawn="1"/>
        </p:nvSpPr>
        <p:spPr>
          <a:xfrm>
            <a:off x="8093233" y="5726889"/>
            <a:ext cx="128094" cy="33353"/>
          </a:xfrm>
          <a:custGeom>
            <a:avLst/>
            <a:gdLst>
              <a:gd name="csX0" fmla="*/ 38165 w 128094"/>
              <a:gd name="csY0" fmla="*/ 43 h 33353"/>
              <a:gd name="csX1" fmla="*/ 70672 w 128094"/>
              <a:gd name="csY1" fmla="*/ 1202 h 33353"/>
              <a:gd name="csX2" fmla="*/ 71225 w 128094"/>
              <a:gd name="csY2" fmla="*/ 12331 h 33353"/>
              <a:gd name="csX3" fmla="*/ 112082 w 128094"/>
              <a:gd name="csY3" fmla="*/ 21606 h 33353"/>
              <a:gd name="csX4" fmla="*/ 112634 w 128094"/>
              <a:gd name="csY4" fmla="*/ 20987 h 33353"/>
              <a:gd name="csX5" fmla="*/ 112634 w 128094"/>
              <a:gd name="csY5" fmla="*/ 26552 h 33353"/>
              <a:gd name="csX6" fmla="*/ 128094 w 128094"/>
              <a:gd name="csY6" fmla="*/ 33353 h 33353"/>
              <a:gd name="csX7" fmla="*/ 7178 w 128094"/>
              <a:gd name="csY7" fmla="*/ 32117 h 33353"/>
              <a:gd name="csX8" fmla="*/ 0 w 128094"/>
              <a:gd name="csY8" fmla="*/ 30880 h 33353"/>
              <a:gd name="csX9" fmla="*/ 0 w 128094"/>
              <a:gd name="csY9" fmla="*/ 29026 h 33353"/>
              <a:gd name="csX10" fmla="*/ 6073 w 128094"/>
              <a:gd name="csY10" fmla="*/ 4912 h 33353"/>
              <a:gd name="csX11" fmla="*/ 38165 w 128094"/>
              <a:gd name="csY11" fmla="*/ 43 h 333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28094" h="33353">
                <a:moveTo>
                  <a:pt x="38165" y="43"/>
                </a:moveTo>
                <a:cubicBezTo>
                  <a:pt x="49001" y="-189"/>
                  <a:pt x="59905" y="584"/>
                  <a:pt x="70672" y="1202"/>
                </a:cubicBezTo>
                <a:cubicBezTo>
                  <a:pt x="70672" y="4912"/>
                  <a:pt x="70672" y="8621"/>
                  <a:pt x="71225" y="12331"/>
                </a:cubicBezTo>
                <a:cubicBezTo>
                  <a:pt x="82267" y="29644"/>
                  <a:pt x="97727" y="21606"/>
                  <a:pt x="112082" y="21606"/>
                </a:cubicBezTo>
                <a:lnTo>
                  <a:pt x="112634" y="20987"/>
                </a:lnTo>
                <a:lnTo>
                  <a:pt x="112634" y="26552"/>
                </a:lnTo>
                <a:cubicBezTo>
                  <a:pt x="117603" y="29644"/>
                  <a:pt x="123125" y="32117"/>
                  <a:pt x="128094" y="33353"/>
                </a:cubicBezTo>
                <a:cubicBezTo>
                  <a:pt x="87788" y="30262"/>
                  <a:pt x="47483" y="33353"/>
                  <a:pt x="7178" y="32117"/>
                </a:cubicBezTo>
                <a:cubicBezTo>
                  <a:pt x="4969" y="31499"/>
                  <a:pt x="2208" y="30880"/>
                  <a:pt x="0" y="30880"/>
                </a:cubicBezTo>
                <a:lnTo>
                  <a:pt x="0" y="29026"/>
                </a:lnTo>
                <a:cubicBezTo>
                  <a:pt x="13803" y="24697"/>
                  <a:pt x="12147" y="15423"/>
                  <a:pt x="6073" y="4912"/>
                </a:cubicBezTo>
                <a:cubicBezTo>
                  <a:pt x="16563" y="1512"/>
                  <a:pt x="27330" y="275"/>
                  <a:pt x="38165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8B82A62F-5884-8EAF-7256-B9DD8B2A6770}"/>
              </a:ext>
            </a:extLst>
          </p:cNvPr>
          <p:cNvSpPr/>
          <p:nvPr userDrawn="1"/>
        </p:nvSpPr>
        <p:spPr>
          <a:xfrm>
            <a:off x="7796188" y="5729326"/>
            <a:ext cx="233550" cy="81616"/>
          </a:xfrm>
          <a:custGeom>
            <a:avLst/>
            <a:gdLst>
              <a:gd name="csX0" fmla="*/ 66255 w 233550"/>
              <a:gd name="csY0" fmla="*/ 0 h 81616"/>
              <a:gd name="csX1" fmla="*/ 72881 w 233550"/>
              <a:gd name="csY1" fmla="*/ 0 h 81616"/>
              <a:gd name="csX2" fmla="*/ 233550 w 233550"/>
              <a:gd name="csY2" fmla="*/ 20405 h 81616"/>
              <a:gd name="csX3" fmla="*/ 227477 w 233550"/>
              <a:gd name="csY3" fmla="*/ 22259 h 81616"/>
              <a:gd name="csX4" fmla="*/ 126437 w 233550"/>
              <a:gd name="csY4" fmla="*/ 39572 h 81616"/>
              <a:gd name="csX5" fmla="*/ 94414 w 233550"/>
              <a:gd name="csY5" fmla="*/ 51938 h 81616"/>
              <a:gd name="csX6" fmla="*/ 94414 w 233550"/>
              <a:gd name="csY6" fmla="*/ 81616 h 81616"/>
              <a:gd name="csX7" fmla="*/ 0 w 233550"/>
              <a:gd name="csY7" fmla="*/ 39572 h 81616"/>
              <a:gd name="csX8" fmla="*/ 4969 w 233550"/>
              <a:gd name="csY8" fmla="*/ 31534 h 81616"/>
              <a:gd name="csX9" fmla="*/ 64599 w 233550"/>
              <a:gd name="csY9" fmla="*/ 32152 h 81616"/>
              <a:gd name="csX10" fmla="*/ 84475 w 233550"/>
              <a:gd name="csY10" fmla="*/ 20405 h 81616"/>
              <a:gd name="csX11" fmla="*/ 66255 w 233550"/>
              <a:gd name="csY11" fmla="*/ 7420 h 81616"/>
              <a:gd name="csX12" fmla="*/ 66255 w 233550"/>
              <a:gd name="csY12" fmla="*/ 0 h 816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33550" h="81616">
                <a:moveTo>
                  <a:pt x="66255" y="0"/>
                </a:moveTo>
                <a:lnTo>
                  <a:pt x="72881" y="0"/>
                </a:lnTo>
                <a:cubicBezTo>
                  <a:pt x="126989" y="2474"/>
                  <a:pt x="181098" y="4329"/>
                  <a:pt x="233550" y="20405"/>
                </a:cubicBezTo>
                <a:cubicBezTo>
                  <a:pt x="231342" y="20405"/>
                  <a:pt x="229685" y="21023"/>
                  <a:pt x="227477" y="22259"/>
                </a:cubicBezTo>
                <a:cubicBezTo>
                  <a:pt x="194901" y="40808"/>
                  <a:pt x="161773" y="46373"/>
                  <a:pt x="126437" y="39572"/>
                </a:cubicBezTo>
                <a:cubicBezTo>
                  <a:pt x="115395" y="37098"/>
                  <a:pt x="103248" y="42663"/>
                  <a:pt x="94414" y="51938"/>
                </a:cubicBezTo>
                <a:cubicBezTo>
                  <a:pt x="89997" y="60594"/>
                  <a:pt x="90549" y="69250"/>
                  <a:pt x="94414" y="81616"/>
                </a:cubicBezTo>
                <a:cubicBezTo>
                  <a:pt x="67911" y="45755"/>
                  <a:pt x="34232" y="41427"/>
                  <a:pt x="0" y="39572"/>
                </a:cubicBezTo>
                <a:cubicBezTo>
                  <a:pt x="2208" y="37717"/>
                  <a:pt x="3865" y="35244"/>
                  <a:pt x="4969" y="31534"/>
                </a:cubicBezTo>
                <a:cubicBezTo>
                  <a:pt x="24845" y="31534"/>
                  <a:pt x="44722" y="32152"/>
                  <a:pt x="64599" y="32152"/>
                </a:cubicBezTo>
                <a:cubicBezTo>
                  <a:pt x="74537" y="35244"/>
                  <a:pt x="82819" y="34625"/>
                  <a:pt x="84475" y="20405"/>
                </a:cubicBezTo>
                <a:lnTo>
                  <a:pt x="66255" y="7420"/>
                </a:lnTo>
                <a:lnTo>
                  <a:pt x="6625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D2030BFE-DCF1-10BC-2936-4D5DB61AE09D}"/>
              </a:ext>
            </a:extLst>
          </p:cNvPr>
          <p:cNvSpPr/>
          <p:nvPr userDrawn="1"/>
        </p:nvSpPr>
        <p:spPr>
          <a:xfrm>
            <a:off x="7731037" y="5736746"/>
            <a:ext cx="46931" cy="31534"/>
          </a:xfrm>
          <a:custGeom>
            <a:avLst/>
            <a:gdLst>
              <a:gd name="csX0" fmla="*/ 21533 w 46931"/>
              <a:gd name="csY0" fmla="*/ 0 h 31534"/>
              <a:gd name="csX1" fmla="*/ 28711 w 46931"/>
              <a:gd name="csY1" fmla="*/ 3092 h 31534"/>
              <a:gd name="csX2" fmla="*/ 46931 w 46931"/>
              <a:gd name="csY2" fmla="*/ 31534 h 31534"/>
              <a:gd name="csX3" fmla="*/ 24294 w 46931"/>
              <a:gd name="csY3" fmla="*/ 29678 h 31534"/>
              <a:gd name="csX4" fmla="*/ 16012 w 46931"/>
              <a:gd name="csY4" fmla="*/ 18549 h 31534"/>
              <a:gd name="csX5" fmla="*/ 553 w 46931"/>
              <a:gd name="csY5" fmla="*/ 4946 h 31534"/>
              <a:gd name="csX6" fmla="*/ 0 w 46931"/>
              <a:gd name="csY6" fmla="*/ 4946 h 31534"/>
              <a:gd name="csX7" fmla="*/ 553 w 46931"/>
              <a:gd name="csY7" fmla="*/ 3092 h 31534"/>
              <a:gd name="csX8" fmla="*/ 8834 w 46931"/>
              <a:gd name="csY8" fmla="*/ 1237 h 31534"/>
              <a:gd name="csX9" fmla="*/ 21533 w 46931"/>
              <a:gd name="csY9" fmla="*/ 0 h 3153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46931" h="31534">
                <a:moveTo>
                  <a:pt x="21533" y="0"/>
                </a:moveTo>
                <a:cubicBezTo>
                  <a:pt x="24294" y="0"/>
                  <a:pt x="26503" y="1237"/>
                  <a:pt x="28711" y="3092"/>
                </a:cubicBezTo>
                <a:cubicBezTo>
                  <a:pt x="36441" y="11129"/>
                  <a:pt x="38097" y="24732"/>
                  <a:pt x="46931" y="31534"/>
                </a:cubicBezTo>
                <a:cubicBezTo>
                  <a:pt x="39202" y="30915"/>
                  <a:pt x="32024" y="30297"/>
                  <a:pt x="24294" y="29678"/>
                </a:cubicBezTo>
                <a:lnTo>
                  <a:pt x="16012" y="18549"/>
                </a:lnTo>
                <a:cubicBezTo>
                  <a:pt x="12147" y="12366"/>
                  <a:pt x="7178" y="7420"/>
                  <a:pt x="553" y="4946"/>
                </a:cubicBezTo>
                <a:lnTo>
                  <a:pt x="0" y="4946"/>
                </a:lnTo>
                <a:cubicBezTo>
                  <a:pt x="0" y="4328"/>
                  <a:pt x="553" y="3710"/>
                  <a:pt x="553" y="3092"/>
                </a:cubicBezTo>
                <a:lnTo>
                  <a:pt x="8834" y="1237"/>
                </a:lnTo>
                <a:cubicBezTo>
                  <a:pt x="13251" y="619"/>
                  <a:pt x="17669" y="619"/>
                  <a:pt x="215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22392263-BE5A-0AF7-2269-BB39CC15C795}"/>
              </a:ext>
            </a:extLst>
          </p:cNvPr>
          <p:cNvSpPr/>
          <p:nvPr userDrawn="1"/>
        </p:nvSpPr>
        <p:spPr>
          <a:xfrm>
            <a:off x="7860235" y="5736747"/>
            <a:ext cx="2570" cy="5565"/>
          </a:xfrm>
          <a:custGeom>
            <a:avLst/>
            <a:gdLst>
              <a:gd name="csX0" fmla="*/ 2208 w 2570"/>
              <a:gd name="csY0" fmla="*/ 0 h 5565"/>
              <a:gd name="csX1" fmla="*/ 1656 w 2570"/>
              <a:gd name="csY1" fmla="*/ 5565 h 5565"/>
              <a:gd name="csX2" fmla="*/ 0 w 2570"/>
              <a:gd name="csY2" fmla="*/ 1855 h 5565"/>
              <a:gd name="csX3" fmla="*/ 2208 w 2570"/>
              <a:gd name="csY3" fmla="*/ 0 h 55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570" h="5565">
                <a:moveTo>
                  <a:pt x="2208" y="0"/>
                </a:moveTo>
                <a:cubicBezTo>
                  <a:pt x="2760" y="1855"/>
                  <a:pt x="2760" y="3710"/>
                  <a:pt x="1656" y="5565"/>
                </a:cubicBezTo>
                <a:lnTo>
                  <a:pt x="0" y="1855"/>
                </a:lnTo>
                <a:cubicBezTo>
                  <a:pt x="552" y="1237"/>
                  <a:pt x="1656" y="619"/>
                  <a:pt x="22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400EF838-9FEE-189B-B42F-B9652E703578}"/>
              </a:ext>
            </a:extLst>
          </p:cNvPr>
          <p:cNvSpPr/>
          <p:nvPr userDrawn="1"/>
        </p:nvSpPr>
        <p:spPr>
          <a:xfrm>
            <a:off x="7700117" y="5749731"/>
            <a:ext cx="552" cy="1236"/>
          </a:xfrm>
          <a:custGeom>
            <a:avLst/>
            <a:gdLst>
              <a:gd name="csX0" fmla="*/ 0 w 552"/>
              <a:gd name="csY0" fmla="*/ 0 h 1236"/>
              <a:gd name="csX1" fmla="*/ 552 w 552"/>
              <a:gd name="csY1" fmla="*/ 0 h 1236"/>
              <a:gd name="csX2" fmla="*/ 552 w 552"/>
              <a:gd name="csY2" fmla="*/ 1236 h 1236"/>
              <a:gd name="csX3" fmla="*/ 0 w 552"/>
              <a:gd name="csY3" fmla="*/ 0 h 12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552" h="1236">
                <a:moveTo>
                  <a:pt x="0" y="0"/>
                </a:moveTo>
                <a:lnTo>
                  <a:pt x="552" y="0"/>
                </a:lnTo>
                <a:lnTo>
                  <a:pt x="552" y="1236"/>
                </a:lnTo>
                <a:cubicBezTo>
                  <a:pt x="552" y="618"/>
                  <a:pt x="0" y="61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E8950CAC-BFFE-F6ED-A639-51A0CCD674D0}"/>
              </a:ext>
            </a:extLst>
          </p:cNvPr>
          <p:cNvSpPr/>
          <p:nvPr userDrawn="1"/>
        </p:nvSpPr>
        <p:spPr>
          <a:xfrm>
            <a:off x="8047406" y="5756533"/>
            <a:ext cx="6074" cy="5565"/>
          </a:xfrm>
          <a:custGeom>
            <a:avLst/>
            <a:gdLst>
              <a:gd name="csX0" fmla="*/ 0 w 6074"/>
              <a:gd name="csY0" fmla="*/ 0 h 5565"/>
              <a:gd name="csX1" fmla="*/ 1105 w 6074"/>
              <a:gd name="csY1" fmla="*/ 618 h 5565"/>
              <a:gd name="csX2" fmla="*/ 6074 w 6074"/>
              <a:gd name="csY2" fmla="*/ 4946 h 5565"/>
              <a:gd name="csX3" fmla="*/ 5522 w 6074"/>
              <a:gd name="csY3" fmla="*/ 5565 h 5565"/>
              <a:gd name="csX4" fmla="*/ 0 w 6074"/>
              <a:gd name="csY4" fmla="*/ 0 h 55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074" h="5565">
                <a:moveTo>
                  <a:pt x="0" y="0"/>
                </a:moveTo>
                <a:cubicBezTo>
                  <a:pt x="552" y="0"/>
                  <a:pt x="552" y="0"/>
                  <a:pt x="1105" y="618"/>
                </a:cubicBezTo>
                <a:cubicBezTo>
                  <a:pt x="2761" y="2473"/>
                  <a:pt x="4417" y="3709"/>
                  <a:pt x="6074" y="4946"/>
                </a:cubicBezTo>
                <a:cubicBezTo>
                  <a:pt x="6074" y="4946"/>
                  <a:pt x="6074" y="5565"/>
                  <a:pt x="5522" y="5565"/>
                </a:cubicBezTo>
                <a:cubicBezTo>
                  <a:pt x="3865" y="3709"/>
                  <a:pt x="2209" y="185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058498BF-BDD5-FB86-46EF-DE9C5CE21767}"/>
              </a:ext>
            </a:extLst>
          </p:cNvPr>
          <p:cNvSpPr/>
          <p:nvPr userDrawn="1"/>
        </p:nvSpPr>
        <p:spPr>
          <a:xfrm>
            <a:off x="8054032" y="5761479"/>
            <a:ext cx="1104" cy="1237"/>
          </a:xfrm>
          <a:custGeom>
            <a:avLst/>
            <a:gdLst>
              <a:gd name="csX0" fmla="*/ 0 w 1104"/>
              <a:gd name="csY0" fmla="*/ 0 h 1237"/>
              <a:gd name="csX1" fmla="*/ 1104 w 1104"/>
              <a:gd name="csY1" fmla="*/ 619 h 1237"/>
              <a:gd name="csX2" fmla="*/ 552 w 1104"/>
              <a:gd name="csY2" fmla="*/ 1237 h 1237"/>
              <a:gd name="csX3" fmla="*/ 0 w 1104"/>
              <a:gd name="csY3" fmla="*/ 0 h 123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04" h="1237">
                <a:moveTo>
                  <a:pt x="0" y="0"/>
                </a:moveTo>
                <a:cubicBezTo>
                  <a:pt x="552" y="0"/>
                  <a:pt x="552" y="619"/>
                  <a:pt x="1104" y="619"/>
                </a:cubicBezTo>
                <a:cubicBezTo>
                  <a:pt x="552" y="619"/>
                  <a:pt x="0" y="619"/>
                  <a:pt x="552" y="1237"/>
                </a:cubicBezTo>
                <a:cubicBezTo>
                  <a:pt x="0" y="619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F5524155-E48F-E0AE-10FC-6483B2C9C0A6}"/>
              </a:ext>
            </a:extLst>
          </p:cNvPr>
          <p:cNvSpPr/>
          <p:nvPr userDrawn="1"/>
        </p:nvSpPr>
        <p:spPr>
          <a:xfrm>
            <a:off x="7437856" y="5867571"/>
            <a:ext cx="15460" cy="6439"/>
          </a:xfrm>
          <a:custGeom>
            <a:avLst/>
            <a:gdLst>
              <a:gd name="csX0" fmla="*/ 15460 w 15460"/>
              <a:gd name="csY0" fmla="*/ 256 h 6439"/>
              <a:gd name="csX1" fmla="*/ 8834 w 15460"/>
              <a:gd name="csY1" fmla="*/ 5821 h 6439"/>
              <a:gd name="csX2" fmla="*/ 8834 w 15460"/>
              <a:gd name="csY2" fmla="*/ 6439 h 6439"/>
              <a:gd name="csX3" fmla="*/ 0 w 15460"/>
              <a:gd name="csY3" fmla="*/ 874 h 6439"/>
              <a:gd name="csX4" fmla="*/ 15460 w 15460"/>
              <a:gd name="csY4" fmla="*/ 256 h 64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5460" h="6439">
                <a:moveTo>
                  <a:pt x="15460" y="256"/>
                </a:moveTo>
                <a:cubicBezTo>
                  <a:pt x="13251" y="1492"/>
                  <a:pt x="11043" y="3347"/>
                  <a:pt x="8834" y="5821"/>
                </a:cubicBezTo>
                <a:lnTo>
                  <a:pt x="8834" y="6439"/>
                </a:lnTo>
                <a:cubicBezTo>
                  <a:pt x="6073" y="4584"/>
                  <a:pt x="2761" y="2111"/>
                  <a:pt x="0" y="874"/>
                </a:cubicBezTo>
                <a:cubicBezTo>
                  <a:pt x="4969" y="256"/>
                  <a:pt x="10490" y="-362"/>
                  <a:pt x="15460" y="2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5E0ADD6C-382C-C014-24B6-3A69364DBCC7}"/>
              </a:ext>
            </a:extLst>
          </p:cNvPr>
          <p:cNvSpPr/>
          <p:nvPr userDrawn="1"/>
        </p:nvSpPr>
        <p:spPr>
          <a:xfrm>
            <a:off x="8754828" y="6286985"/>
            <a:ext cx="137240" cy="25969"/>
          </a:xfrm>
          <a:custGeom>
            <a:avLst/>
            <a:gdLst>
              <a:gd name="csX0" fmla="*/ 22085 w 137240"/>
              <a:gd name="csY0" fmla="*/ 0 h 25969"/>
              <a:gd name="csX1" fmla="*/ 30367 w 137240"/>
              <a:gd name="csY1" fmla="*/ 3092 h 25969"/>
              <a:gd name="csX2" fmla="*/ 53427 w 137240"/>
              <a:gd name="csY2" fmla="*/ 8048 h 25969"/>
              <a:gd name="csX3" fmla="*/ 56823 w 137240"/>
              <a:gd name="csY3" fmla="*/ 1354 h 25969"/>
              <a:gd name="csX4" fmla="*/ 66387 w 137240"/>
              <a:gd name="csY4" fmla="*/ 1595 h 25969"/>
              <a:gd name="csX5" fmla="*/ 103104 w 137240"/>
              <a:gd name="csY5" fmla="*/ 6232 h 25969"/>
              <a:gd name="csX6" fmla="*/ 137240 w 137240"/>
              <a:gd name="csY6" fmla="*/ 7063 h 25969"/>
              <a:gd name="csX7" fmla="*/ 133745 w 137240"/>
              <a:gd name="csY7" fmla="*/ 9661 h 25969"/>
              <a:gd name="csX8" fmla="*/ 124229 w 137240"/>
              <a:gd name="csY8" fmla="*/ 16076 h 25969"/>
              <a:gd name="csX9" fmla="*/ 101591 w 137240"/>
              <a:gd name="csY9" fmla="*/ 25969 h 25969"/>
              <a:gd name="csX10" fmla="*/ 21533 w 137240"/>
              <a:gd name="csY10" fmla="*/ 24732 h 25969"/>
              <a:gd name="csX11" fmla="*/ 2760 w 137240"/>
              <a:gd name="csY11" fmla="*/ 9893 h 25969"/>
              <a:gd name="csX12" fmla="*/ 0 w 137240"/>
              <a:gd name="csY12" fmla="*/ 619 h 25969"/>
              <a:gd name="csX13" fmla="*/ 13718 w 137240"/>
              <a:gd name="csY13" fmla="*/ 235 h 25969"/>
              <a:gd name="csX14" fmla="*/ 17110 w 137240"/>
              <a:gd name="csY14" fmla="*/ 1363 h 25969"/>
              <a:gd name="csX15" fmla="*/ 20113 w 137240"/>
              <a:gd name="csY15" fmla="*/ 56 h 25969"/>
              <a:gd name="csX16" fmla="*/ 22085 w 137240"/>
              <a:gd name="csY16" fmla="*/ 0 h 2596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137240" h="25969">
                <a:moveTo>
                  <a:pt x="22085" y="0"/>
                </a:moveTo>
                <a:cubicBezTo>
                  <a:pt x="25398" y="0"/>
                  <a:pt x="28158" y="1237"/>
                  <a:pt x="30367" y="3092"/>
                </a:cubicBezTo>
                <a:cubicBezTo>
                  <a:pt x="39063" y="11439"/>
                  <a:pt x="47138" y="15265"/>
                  <a:pt x="53427" y="8048"/>
                </a:cubicBezTo>
                <a:lnTo>
                  <a:pt x="56823" y="1354"/>
                </a:lnTo>
                <a:lnTo>
                  <a:pt x="66387" y="1595"/>
                </a:lnTo>
                <a:cubicBezTo>
                  <a:pt x="78672" y="1286"/>
                  <a:pt x="90957" y="1595"/>
                  <a:pt x="103104" y="6232"/>
                </a:cubicBezTo>
                <a:lnTo>
                  <a:pt x="137240" y="7063"/>
                </a:lnTo>
                <a:lnTo>
                  <a:pt x="133745" y="9661"/>
                </a:lnTo>
                <a:cubicBezTo>
                  <a:pt x="129992" y="11941"/>
                  <a:pt x="126300" y="14067"/>
                  <a:pt x="124229" y="16076"/>
                </a:cubicBezTo>
                <a:cubicBezTo>
                  <a:pt x="118707" y="22259"/>
                  <a:pt x="109321" y="22877"/>
                  <a:pt x="101591" y="25969"/>
                </a:cubicBezTo>
                <a:cubicBezTo>
                  <a:pt x="75089" y="25351"/>
                  <a:pt x="48035" y="24732"/>
                  <a:pt x="21533" y="24732"/>
                </a:cubicBezTo>
                <a:cubicBezTo>
                  <a:pt x="15459" y="19786"/>
                  <a:pt x="8834" y="14840"/>
                  <a:pt x="2760" y="9893"/>
                </a:cubicBezTo>
                <a:cubicBezTo>
                  <a:pt x="1656" y="6802"/>
                  <a:pt x="552" y="3710"/>
                  <a:pt x="0" y="619"/>
                </a:cubicBezTo>
                <a:lnTo>
                  <a:pt x="13718" y="235"/>
                </a:lnTo>
                <a:lnTo>
                  <a:pt x="17110" y="1363"/>
                </a:lnTo>
                <a:lnTo>
                  <a:pt x="20113" y="56"/>
                </a:lnTo>
                <a:lnTo>
                  <a:pt x="2208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65DB0A2A-F0D2-9300-1349-A26567AD529F}"/>
              </a:ext>
            </a:extLst>
          </p:cNvPr>
          <p:cNvSpPr/>
          <p:nvPr userDrawn="1"/>
        </p:nvSpPr>
        <p:spPr>
          <a:xfrm>
            <a:off x="8852002" y="6324083"/>
            <a:ext cx="23190" cy="8657"/>
          </a:xfrm>
          <a:custGeom>
            <a:avLst/>
            <a:gdLst>
              <a:gd name="csX0" fmla="*/ 3313 w 23190"/>
              <a:gd name="csY0" fmla="*/ 0 h 8657"/>
              <a:gd name="csX1" fmla="*/ 4969 w 23190"/>
              <a:gd name="csY1" fmla="*/ 1856 h 8657"/>
              <a:gd name="csX2" fmla="*/ 23190 w 23190"/>
              <a:gd name="csY2" fmla="*/ 8657 h 8657"/>
              <a:gd name="csX3" fmla="*/ 0 w 23190"/>
              <a:gd name="csY3" fmla="*/ 4328 h 8657"/>
              <a:gd name="csX4" fmla="*/ 3313 w 23190"/>
              <a:gd name="csY4" fmla="*/ 0 h 86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3190" h="8657">
                <a:moveTo>
                  <a:pt x="3313" y="0"/>
                </a:moveTo>
                <a:lnTo>
                  <a:pt x="4969" y="1856"/>
                </a:lnTo>
                <a:cubicBezTo>
                  <a:pt x="10491" y="6802"/>
                  <a:pt x="16564" y="8039"/>
                  <a:pt x="23190" y="8657"/>
                </a:cubicBezTo>
                <a:cubicBezTo>
                  <a:pt x="15460" y="8657"/>
                  <a:pt x="7730" y="7420"/>
                  <a:pt x="0" y="4328"/>
                </a:cubicBezTo>
                <a:cubicBezTo>
                  <a:pt x="1657" y="3092"/>
                  <a:pt x="2761" y="1856"/>
                  <a:pt x="33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9891BA4B-AEAF-2B8F-0D8C-AE38077F5AC0}"/>
              </a:ext>
            </a:extLst>
          </p:cNvPr>
          <p:cNvSpPr/>
          <p:nvPr userDrawn="1"/>
        </p:nvSpPr>
        <p:spPr>
          <a:xfrm>
            <a:off x="8646610" y="6349433"/>
            <a:ext cx="6626" cy="5564"/>
          </a:xfrm>
          <a:custGeom>
            <a:avLst/>
            <a:gdLst>
              <a:gd name="csX0" fmla="*/ 3865 w 6626"/>
              <a:gd name="csY0" fmla="*/ 0 h 5564"/>
              <a:gd name="csX1" fmla="*/ 6626 w 6626"/>
              <a:gd name="csY1" fmla="*/ 5564 h 5564"/>
              <a:gd name="csX2" fmla="*/ 2209 w 6626"/>
              <a:gd name="csY2" fmla="*/ 1237 h 5564"/>
              <a:gd name="csX3" fmla="*/ 0 w 6626"/>
              <a:gd name="csY3" fmla="*/ 1855 h 5564"/>
              <a:gd name="csX4" fmla="*/ 3865 w 6626"/>
              <a:gd name="csY4" fmla="*/ 0 h 55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626" h="5564">
                <a:moveTo>
                  <a:pt x="3865" y="0"/>
                </a:moveTo>
                <a:cubicBezTo>
                  <a:pt x="4970" y="1855"/>
                  <a:pt x="5522" y="3709"/>
                  <a:pt x="6626" y="5564"/>
                </a:cubicBezTo>
                <a:cubicBezTo>
                  <a:pt x="4970" y="4328"/>
                  <a:pt x="3865" y="3091"/>
                  <a:pt x="2209" y="1237"/>
                </a:cubicBezTo>
                <a:cubicBezTo>
                  <a:pt x="1657" y="1855"/>
                  <a:pt x="1105" y="1855"/>
                  <a:pt x="0" y="1855"/>
                </a:cubicBezTo>
                <a:cubicBezTo>
                  <a:pt x="1657" y="1237"/>
                  <a:pt x="2761" y="1237"/>
                  <a:pt x="38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F81458BF-8F12-07F5-3D35-5A736F83CBF5}"/>
              </a:ext>
            </a:extLst>
          </p:cNvPr>
          <p:cNvSpPr/>
          <p:nvPr userDrawn="1"/>
        </p:nvSpPr>
        <p:spPr>
          <a:xfrm>
            <a:off x="9137453" y="6389658"/>
            <a:ext cx="128094" cy="33353"/>
          </a:xfrm>
          <a:custGeom>
            <a:avLst/>
            <a:gdLst>
              <a:gd name="csX0" fmla="*/ 38166 w 128094"/>
              <a:gd name="csY0" fmla="*/ 43 h 33353"/>
              <a:gd name="csX1" fmla="*/ 70672 w 128094"/>
              <a:gd name="csY1" fmla="*/ 1202 h 33353"/>
              <a:gd name="csX2" fmla="*/ 71225 w 128094"/>
              <a:gd name="csY2" fmla="*/ 12331 h 33353"/>
              <a:gd name="csX3" fmla="*/ 112082 w 128094"/>
              <a:gd name="csY3" fmla="*/ 21606 h 33353"/>
              <a:gd name="csX4" fmla="*/ 112634 w 128094"/>
              <a:gd name="csY4" fmla="*/ 20987 h 33353"/>
              <a:gd name="csX5" fmla="*/ 112634 w 128094"/>
              <a:gd name="csY5" fmla="*/ 26552 h 33353"/>
              <a:gd name="csX6" fmla="*/ 128094 w 128094"/>
              <a:gd name="csY6" fmla="*/ 33353 h 33353"/>
              <a:gd name="csX7" fmla="*/ 7178 w 128094"/>
              <a:gd name="csY7" fmla="*/ 32117 h 33353"/>
              <a:gd name="csX8" fmla="*/ 0 w 128094"/>
              <a:gd name="csY8" fmla="*/ 30880 h 33353"/>
              <a:gd name="csX9" fmla="*/ 0 w 128094"/>
              <a:gd name="csY9" fmla="*/ 29026 h 33353"/>
              <a:gd name="csX10" fmla="*/ 6073 w 128094"/>
              <a:gd name="csY10" fmla="*/ 4912 h 33353"/>
              <a:gd name="csX11" fmla="*/ 38166 w 128094"/>
              <a:gd name="csY11" fmla="*/ 43 h 333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28094" h="33353">
                <a:moveTo>
                  <a:pt x="38166" y="43"/>
                </a:moveTo>
                <a:cubicBezTo>
                  <a:pt x="49001" y="-189"/>
                  <a:pt x="59906" y="584"/>
                  <a:pt x="70672" y="1202"/>
                </a:cubicBezTo>
                <a:cubicBezTo>
                  <a:pt x="70672" y="4912"/>
                  <a:pt x="70672" y="8621"/>
                  <a:pt x="71225" y="12331"/>
                </a:cubicBezTo>
                <a:cubicBezTo>
                  <a:pt x="82267" y="29644"/>
                  <a:pt x="97727" y="21606"/>
                  <a:pt x="112082" y="21606"/>
                </a:cubicBezTo>
                <a:lnTo>
                  <a:pt x="112634" y="20987"/>
                </a:lnTo>
                <a:lnTo>
                  <a:pt x="112634" y="26552"/>
                </a:lnTo>
                <a:cubicBezTo>
                  <a:pt x="117603" y="29644"/>
                  <a:pt x="123125" y="32117"/>
                  <a:pt x="128094" y="33353"/>
                </a:cubicBezTo>
                <a:cubicBezTo>
                  <a:pt x="87788" y="30262"/>
                  <a:pt x="47483" y="33353"/>
                  <a:pt x="7178" y="32117"/>
                </a:cubicBezTo>
                <a:cubicBezTo>
                  <a:pt x="4969" y="31499"/>
                  <a:pt x="2208" y="30880"/>
                  <a:pt x="0" y="30880"/>
                </a:cubicBezTo>
                <a:lnTo>
                  <a:pt x="0" y="29026"/>
                </a:lnTo>
                <a:cubicBezTo>
                  <a:pt x="13803" y="24697"/>
                  <a:pt x="12147" y="15423"/>
                  <a:pt x="6073" y="4912"/>
                </a:cubicBezTo>
                <a:cubicBezTo>
                  <a:pt x="16564" y="1512"/>
                  <a:pt x="27330" y="275"/>
                  <a:pt x="38166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70589A43-42AE-6E0B-BCC9-BFA9F8E4955D}"/>
              </a:ext>
            </a:extLst>
          </p:cNvPr>
          <p:cNvSpPr/>
          <p:nvPr userDrawn="1"/>
        </p:nvSpPr>
        <p:spPr>
          <a:xfrm>
            <a:off x="8840408" y="6392095"/>
            <a:ext cx="233550" cy="81616"/>
          </a:xfrm>
          <a:custGeom>
            <a:avLst/>
            <a:gdLst>
              <a:gd name="csX0" fmla="*/ 66255 w 233550"/>
              <a:gd name="csY0" fmla="*/ 0 h 81616"/>
              <a:gd name="csX1" fmla="*/ 72881 w 233550"/>
              <a:gd name="csY1" fmla="*/ 0 h 81616"/>
              <a:gd name="csX2" fmla="*/ 233550 w 233550"/>
              <a:gd name="csY2" fmla="*/ 20405 h 81616"/>
              <a:gd name="csX3" fmla="*/ 227477 w 233550"/>
              <a:gd name="csY3" fmla="*/ 22259 h 81616"/>
              <a:gd name="csX4" fmla="*/ 126437 w 233550"/>
              <a:gd name="csY4" fmla="*/ 39572 h 81616"/>
              <a:gd name="csX5" fmla="*/ 94414 w 233550"/>
              <a:gd name="csY5" fmla="*/ 51938 h 81616"/>
              <a:gd name="csX6" fmla="*/ 94414 w 233550"/>
              <a:gd name="csY6" fmla="*/ 81616 h 81616"/>
              <a:gd name="csX7" fmla="*/ 0 w 233550"/>
              <a:gd name="csY7" fmla="*/ 39572 h 81616"/>
              <a:gd name="csX8" fmla="*/ 4969 w 233550"/>
              <a:gd name="csY8" fmla="*/ 31534 h 81616"/>
              <a:gd name="csX9" fmla="*/ 64599 w 233550"/>
              <a:gd name="csY9" fmla="*/ 32152 h 81616"/>
              <a:gd name="csX10" fmla="*/ 84475 w 233550"/>
              <a:gd name="csY10" fmla="*/ 20405 h 81616"/>
              <a:gd name="csX11" fmla="*/ 66255 w 233550"/>
              <a:gd name="csY11" fmla="*/ 7420 h 81616"/>
              <a:gd name="csX12" fmla="*/ 66255 w 233550"/>
              <a:gd name="csY12" fmla="*/ 0 h 816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33550" h="81616">
                <a:moveTo>
                  <a:pt x="66255" y="0"/>
                </a:moveTo>
                <a:lnTo>
                  <a:pt x="72881" y="0"/>
                </a:lnTo>
                <a:cubicBezTo>
                  <a:pt x="126989" y="2474"/>
                  <a:pt x="181098" y="4329"/>
                  <a:pt x="233550" y="20405"/>
                </a:cubicBezTo>
                <a:cubicBezTo>
                  <a:pt x="231342" y="20405"/>
                  <a:pt x="229685" y="21023"/>
                  <a:pt x="227477" y="22259"/>
                </a:cubicBezTo>
                <a:cubicBezTo>
                  <a:pt x="194901" y="40808"/>
                  <a:pt x="161773" y="46373"/>
                  <a:pt x="126437" y="39572"/>
                </a:cubicBezTo>
                <a:cubicBezTo>
                  <a:pt x="115395" y="37098"/>
                  <a:pt x="103248" y="42663"/>
                  <a:pt x="94414" y="51938"/>
                </a:cubicBezTo>
                <a:cubicBezTo>
                  <a:pt x="89997" y="60594"/>
                  <a:pt x="90549" y="69250"/>
                  <a:pt x="94414" y="81616"/>
                </a:cubicBezTo>
                <a:cubicBezTo>
                  <a:pt x="67911" y="45755"/>
                  <a:pt x="34232" y="41427"/>
                  <a:pt x="0" y="39572"/>
                </a:cubicBezTo>
                <a:cubicBezTo>
                  <a:pt x="2208" y="37717"/>
                  <a:pt x="3865" y="35244"/>
                  <a:pt x="4969" y="31534"/>
                </a:cubicBezTo>
                <a:cubicBezTo>
                  <a:pt x="24845" y="31534"/>
                  <a:pt x="44722" y="32152"/>
                  <a:pt x="64599" y="32152"/>
                </a:cubicBezTo>
                <a:cubicBezTo>
                  <a:pt x="74537" y="35244"/>
                  <a:pt x="82819" y="34625"/>
                  <a:pt x="84475" y="20405"/>
                </a:cubicBezTo>
                <a:lnTo>
                  <a:pt x="66255" y="7420"/>
                </a:lnTo>
                <a:lnTo>
                  <a:pt x="6625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1859E500-BEE6-4576-709F-B4DA04598AE3}"/>
              </a:ext>
            </a:extLst>
          </p:cNvPr>
          <p:cNvSpPr/>
          <p:nvPr userDrawn="1"/>
        </p:nvSpPr>
        <p:spPr>
          <a:xfrm>
            <a:off x="8775257" y="6399515"/>
            <a:ext cx="46931" cy="31534"/>
          </a:xfrm>
          <a:custGeom>
            <a:avLst/>
            <a:gdLst>
              <a:gd name="csX0" fmla="*/ 21533 w 46931"/>
              <a:gd name="csY0" fmla="*/ 0 h 31534"/>
              <a:gd name="csX1" fmla="*/ 28711 w 46931"/>
              <a:gd name="csY1" fmla="*/ 3092 h 31534"/>
              <a:gd name="csX2" fmla="*/ 46931 w 46931"/>
              <a:gd name="csY2" fmla="*/ 31534 h 31534"/>
              <a:gd name="csX3" fmla="*/ 24294 w 46931"/>
              <a:gd name="csY3" fmla="*/ 29678 h 31534"/>
              <a:gd name="csX4" fmla="*/ 16012 w 46931"/>
              <a:gd name="csY4" fmla="*/ 18549 h 31534"/>
              <a:gd name="csX5" fmla="*/ 553 w 46931"/>
              <a:gd name="csY5" fmla="*/ 4946 h 31534"/>
              <a:gd name="csX6" fmla="*/ 0 w 46931"/>
              <a:gd name="csY6" fmla="*/ 4946 h 31534"/>
              <a:gd name="csX7" fmla="*/ 553 w 46931"/>
              <a:gd name="csY7" fmla="*/ 3092 h 31534"/>
              <a:gd name="csX8" fmla="*/ 8834 w 46931"/>
              <a:gd name="csY8" fmla="*/ 1237 h 31534"/>
              <a:gd name="csX9" fmla="*/ 21533 w 46931"/>
              <a:gd name="csY9" fmla="*/ 0 h 3153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46931" h="31534">
                <a:moveTo>
                  <a:pt x="21533" y="0"/>
                </a:moveTo>
                <a:cubicBezTo>
                  <a:pt x="24294" y="0"/>
                  <a:pt x="26503" y="1237"/>
                  <a:pt x="28711" y="3092"/>
                </a:cubicBezTo>
                <a:cubicBezTo>
                  <a:pt x="36441" y="11129"/>
                  <a:pt x="38097" y="24732"/>
                  <a:pt x="46931" y="31534"/>
                </a:cubicBezTo>
                <a:cubicBezTo>
                  <a:pt x="39202" y="30915"/>
                  <a:pt x="32024" y="30297"/>
                  <a:pt x="24294" y="29678"/>
                </a:cubicBezTo>
                <a:lnTo>
                  <a:pt x="16012" y="18549"/>
                </a:lnTo>
                <a:cubicBezTo>
                  <a:pt x="12147" y="12366"/>
                  <a:pt x="7178" y="7420"/>
                  <a:pt x="553" y="4946"/>
                </a:cubicBezTo>
                <a:lnTo>
                  <a:pt x="0" y="4946"/>
                </a:lnTo>
                <a:cubicBezTo>
                  <a:pt x="0" y="4328"/>
                  <a:pt x="553" y="3710"/>
                  <a:pt x="553" y="3092"/>
                </a:cubicBezTo>
                <a:lnTo>
                  <a:pt x="8834" y="1237"/>
                </a:lnTo>
                <a:cubicBezTo>
                  <a:pt x="13251" y="619"/>
                  <a:pt x="17669" y="619"/>
                  <a:pt x="215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795E5510-1546-8BDE-2160-A7CA87762DCC}"/>
              </a:ext>
            </a:extLst>
          </p:cNvPr>
          <p:cNvSpPr/>
          <p:nvPr userDrawn="1"/>
        </p:nvSpPr>
        <p:spPr>
          <a:xfrm>
            <a:off x="8904455" y="6399516"/>
            <a:ext cx="2570" cy="5565"/>
          </a:xfrm>
          <a:custGeom>
            <a:avLst/>
            <a:gdLst>
              <a:gd name="csX0" fmla="*/ 2208 w 2570"/>
              <a:gd name="csY0" fmla="*/ 0 h 5565"/>
              <a:gd name="csX1" fmla="*/ 1656 w 2570"/>
              <a:gd name="csY1" fmla="*/ 5565 h 5565"/>
              <a:gd name="csX2" fmla="*/ 0 w 2570"/>
              <a:gd name="csY2" fmla="*/ 1855 h 5565"/>
              <a:gd name="csX3" fmla="*/ 2208 w 2570"/>
              <a:gd name="csY3" fmla="*/ 0 h 55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570" h="5565">
                <a:moveTo>
                  <a:pt x="2208" y="0"/>
                </a:moveTo>
                <a:cubicBezTo>
                  <a:pt x="2760" y="1855"/>
                  <a:pt x="2760" y="3710"/>
                  <a:pt x="1656" y="5565"/>
                </a:cubicBezTo>
                <a:lnTo>
                  <a:pt x="0" y="1855"/>
                </a:lnTo>
                <a:cubicBezTo>
                  <a:pt x="552" y="1237"/>
                  <a:pt x="1656" y="619"/>
                  <a:pt x="22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48EE85E9-84E1-A8AA-1AC2-2464BD713FB6}"/>
              </a:ext>
            </a:extLst>
          </p:cNvPr>
          <p:cNvSpPr/>
          <p:nvPr userDrawn="1"/>
        </p:nvSpPr>
        <p:spPr>
          <a:xfrm>
            <a:off x="8744337" y="6412500"/>
            <a:ext cx="552" cy="1236"/>
          </a:xfrm>
          <a:custGeom>
            <a:avLst/>
            <a:gdLst>
              <a:gd name="csX0" fmla="*/ 0 w 552"/>
              <a:gd name="csY0" fmla="*/ 0 h 1236"/>
              <a:gd name="csX1" fmla="*/ 552 w 552"/>
              <a:gd name="csY1" fmla="*/ 0 h 1236"/>
              <a:gd name="csX2" fmla="*/ 552 w 552"/>
              <a:gd name="csY2" fmla="*/ 1236 h 1236"/>
              <a:gd name="csX3" fmla="*/ 0 w 552"/>
              <a:gd name="csY3" fmla="*/ 0 h 12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552" h="1236">
                <a:moveTo>
                  <a:pt x="0" y="0"/>
                </a:moveTo>
                <a:lnTo>
                  <a:pt x="552" y="0"/>
                </a:lnTo>
                <a:lnTo>
                  <a:pt x="552" y="1236"/>
                </a:lnTo>
                <a:cubicBezTo>
                  <a:pt x="552" y="618"/>
                  <a:pt x="0" y="61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FCB7D875-1D39-0983-3ADC-9A1F1CFB34A6}"/>
              </a:ext>
            </a:extLst>
          </p:cNvPr>
          <p:cNvSpPr/>
          <p:nvPr userDrawn="1"/>
        </p:nvSpPr>
        <p:spPr>
          <a:xfrm>
            <a:off x="9091626" y="6419302"/>
            <a:ext cx="6074" cy="5565"/>
          </a:xfrm>
          <a:custGeom>
            <a:avLst/>
            <a:gdLst>
              <a:gd name="csX0" fmla="*/ 0 w 6074"/>
              <a:gd name="csY0" fmla="*/ 0 h 5565"/>
              <a:gd name="csX1" fmla="*/ 1105 w 6074"/>
              <a:gd name="csY1" fmla="*/ 618 h 5565"/>
              <a:gd name="csX2" fmla="*/ 6074 w 6074"/>
              <a:gd name="csY2" fmla="*/ 4946 h 5565"/>
              <a:gd name="csX3" fmla="*/ 5522 w 6074"/>
              <a:gd name="csY3" fmla="*/ 5565 h 5565"/>
              <a:gd name="csX4" fmla="*/ 0 w 6074"/>
              <a:gd name="csY4" fmla="*/ 0 h 55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074" h="5565">
                <a:moveTo>
                  <a:pt x="0" y="0"/>
                </a:moveTo>
                <a:cubicBezTo>
                  <a:pt x="552" y="0"/>
                  <a:pt x="552" y="0"/>
                  <a:pt x="1105" y="618"/>
                </a:cubicBezTo>
                <a:cubicBezTo>
                  <a:pt x="2761" y="2473"/>
                  <a:pt x="4417" y="3709"/>
                  <a:pt x="6074" y="4946"/>
                </a:cubicBezTo>
                <a:cubicBezTo>
                  <a:pt x="6074" y="4946"/>
                  <a:pt x="6074" y="5565"/>
                  <a:pt x="5522" y="5565"/>
                </a:cubicBezTo>
                <a:cubicBezTo>
                  <a:pt x="3865" y="3709"/>
                  <a:pt x="2209" y="185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6F880E2E-B9DE-E461-3010-DB4E98B5CFD0}"/>
              </a:ext>
            </a:extLst>
          </p:cNvPr>
          <p:cNvSpPr/>
          <p:nvPr userDrawn="1"/>
        </p:nvSpPr>
        <p:spPr>
          <a:xfrm>
            <a:off x="9098252" y="6424248"/>
            <a:ext cx="1104" cy="1237"/>
          </a:xfrm>
          <a:custGeom>
            <a:avLst/>
            <a:gdLst>
              <a:gd name="csX0" fmla="*/ 0 w 1104"/>
              <a:gd name="csY0" fmla="*/ 0 h 1237"/>
              <a:gd name="csX1" fmla="*/ 1104 w 1104"/>
              <a:gd name="csY1" fmla="*/ 619 h 1237"/>
              <a:gd name="csX2" fmla="*/ 552 w 1104"/>
              <a:gd name="csY2" fmla="*/ 1237 h 1237"/>
              <a:gd name="csX3" fmla="*/ 0 w 1104"/>
              <a:gd name="csY3" fmla="*/ 0 h 123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04" h="1237">
                <a:moveTo>
                  <a:pt x="0" y="0"/>
                </a:moveTo>
                <a:cubicBezTo>
                  <a:pt x="552" y="0"/>
                  <a:pt x="552" y="619"/>
                  <a:pt x="1104" y="619"/>
                </a:cubicBezTo>
                <a:cubicBezTo>
                  <a:pt x="552" y="619"/>
                  <a:pt x="0" y="619"/>
                  <a:pt x="552" y="1237"/>
                </a:cubicBezTo>
                <a:cubicBezTo>
                  <a:pt x="0" y="619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4983CAC-4FA1-A702-DA76-21303D6B66EA}"/>
              </a:ext>
            </a:extLst>
          </p:cNvPr>
          <p:cNvSpPr/>
          <p:nvPr userDrawn="1"/>
        </p:nvSpPr>
        <p:spPr>
          <a:xfrm>
            <a:off x="8482076" y="6530340"/>
            <a:ext cx="15460" cy="6439"/>
          </a:xfrm>
          <a:custGeom>
            <a:avLst/>
            <a:gdLst>
              <a:gd name="csX0" fmla="*/ 15460 w 15460"/>
              <a:gd name="csY0" fmla="*/ 256 h 6439"/>
              <a:gd name="csX1" fmla="*/ 8834 w 15460"/>
              <a:gd name="csY1" fmla="*/ 5821 h 6439"/>
              <a:gd name="csX2" fmla="*/ 8834 w 15460"/>
              <a:gd name="csY2" fmla="*/ 6439 h 6439"/>
              <a:gd name="csX3" fmla="*/ 0 w 15460"/>
              <a:gd name="csY3" fmla="*/ 874 h 6439"/>
              <a:gd name="csX4" fmla="*/ 15460 w 15460"/>
              <a:gd name="csY4" fmla="*/ 256 h 64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5460" h="6439">
                <a:moveTo>
                  <a:pt x="15460" y="256"/>
                </a:moveTo>
                <a:cubicBezTo>
                  <a:pt x="13251" y="1492"/>
                  <a:pt x="11043" y="3347"/>
                  <a:pt x="8834" y="5821"/>
                </a:cubicBezTo>
                <a:lnTo>
                  <a:pt x="8834" y="6439"/>
                </a:lnTo>
                <a:cubicBezTo>
                  <a:pt x="6073" y="4584"/>
                  <a:pt x="2761" y="2111"/>
                  <a:pt x="0" y="874"/>
                </a:cubicBezTo>
                <a:cubicBezTo>
                  <a:pt x="4969" y="256"/>
                  <a:pt x="10490" y="-362"/>
                  <a:pt x="15460" y="2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DF821814-5E42-80C1-A38F-6997452D8A5A}"/>
              </a:ext>
            </a:extLst>
          </p:cNvPr>
          <p:cNvSpPr/>
          <p:nvPr userDrawn="1"/>
        </p:nvSpPr>
        <p:spPr>
          <a:xfrm>
            <a:off x="9627781" y="6844692"/>
            <a:ext cx="38913" cy="13309"/>
          </a:xfrm>
          <a:custGeom>
            <a:avLst/>
            <a:gdLst>
              <a:gd name="csX0" fmla="*/ 18736 w 38913"/>
              <a:gd name="csY0" fmla="*/ 0 h 13309"/>
              <a:gd name="csX1" fmla="*/ 29778 w 38913"/>
              <a:gd name="csY1" fmla="*/ 8657 h 13309"/>
              <a:gd name="csX2" fmla="*/ 34195 w 38913"/>
              <a:gd name="csY2" fmla="*/ 9275 h 13309"/>
              <a:gd name="csX3" fmla="*/ 38612 w 38913"/>
              <a:gd name="csY3" fmla="*/ 9275 h 13309"/>
              <a:gd name="csX4" fmla="*/ 38913 w 38913"/>
              <a:gd name="csY4" fmla="*/ 13309 h 13309"/>
              <a:gd name="csX5" fmla="*/ 0 w 38913"/>
              <a:gd name="csY5" fmla="*/ 13309 h 13309"/>
              <a:gd name="csX6" fmla="*/ 7693 w 38913"/>
              <a:gd name="csY6" fmla="*/ 8657 h 13309"/>
              <a:gd name="csX7" fmla="*/ 6589 w 38913"/>
              <a:gd name="csY7" fmla="*/ 7420 h 13309"/>
              <a:gd name="csX8" fmla="*/ 18184 w 38913"/>
              <a:gd name="csY8" fmla="*/ 9275 h 13309"/>
              <a:gd name="csX9" fmla="*/ 18184 w 38913"/>
              <a:gd name="csY9" fmla="*/ 619 h 13309"/>
              <a:gd name="csX10" fmla="*/ 18736 w 38913"/>
              <a:gd name="csY10" fmla="*/ 0 h 1330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38913" h="13309">
                <a:moveTo>
                  <a:pt x="18736" y="0"/>
                </a:moveTo>
                <a:cubicBezTo>
                  <a:pt x="20944" y="4947"/>
                  <a:pt x="25914" y="6183"/>
                  <a:pt x="29778" y="8657"/>
                </a:cubicBezTo>
                <a:lnTo>
                  <a:pt x="34195" y="9275"/>
                </a:lnTo>
                <a:lnTo>
                  <a:pt x="38612" y="9275"/>
                </a:lnTo>
                <a:lnTo>
                  <a:pt x="38913" y="13309"/>
                </a:lnTo>
                <a:lnTo>
                  <a:pt x="0" y="13309"/>
                </a:lnTo>
                <a:lnTo>
                  <a:pt x="7693" y="8657"/>
                </a:lnTo>
                <a:lnTo>
                  <a:pt x="6589" y="7420"/>
                </a:lnTo>
                <a:lnTo>
                  <a:pt x="18184" y="9275"/>
                </a:lnTo>
                <a:cubicBezTo>
                  <a:pt x="18736" y="6183"/>
                  <a:pt x="18736" y="3710"/>
                  <a:pt x="18184" y="619"/>
                </a:cubicBezTo>
                <a:lnTo>
                  <a:pt x="187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3F29A5AB-C19D-ED2F-741A-40E3987BD7D3}"/>
              </a:ext>
            </a:extLst>
          </p:cNvPr>
          <p:cNvSpPr/>
          <p:nvPr userDrawn="1"/>
        </p:nvSpPr>
        <p:spPr>
          <a:xfrm>
            <a:off x="9562958" y="6858001"/>
            <a:ext cx="64823" cy="12277"/>
          </a:xfrm>
          <a:custGeom>
            <a:avLst/>
            <a:gdLst>
              <a:gd name="csX0" fmla="*/ 0 w 64823"/>
              <a:gd name="csY0" fmla="*/ 0 h 12277"/>
              <a:gd name="csX1" fmla="*/ 64823 w 64823"/>
              <a:gd name="csY1" fmla="*/ 0 h 12277"/>
              <a:gd name="csX2" fmla="*/ 62164 w 64823"/>
              <a:gd name="csY2" fmla="*/ 1608 h 12277"/>
              <a:gd name="csX3" fmla="*/ 50983 w 64823"/>
              <a:gd name="csY3" fmla="*/ 6477 h 12277"/>
              <a:gd name="csX4" fmla="*/ 46566 w 64823"/>
              <a:gd name="csY4" fmla="*/ 5859 h 12277"/>
              <a:gd name="csX5" fmla="*/ 42701 w 64823"/>
              <a:gd name="csY5" fmla="*/ 8332 h 12277"/>
              <a:gd name="csX6" fmla="*/ 12886 w 64823"/>
              <a:gd name="csY6" fmla="*/ 8332 h 12277"/>
              <a:gd name="csX7" fmla="*/ 9021 w 64823"/>
              <a:gd name="csY7" fmla="*/ 5859 h 12277"/>
              <a:gd name="csX8" fmla="*/ 4604 w 64823"/>
              <a:gd name="csY8" fmla="*/ 5859 h 12277"/>
              <a:gd name="csX9" fmla="*/ 0 w 64823"/>
              <a:gd name="csY9" fmla="*/ 0 h 1227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64823" h="12277">
                <a:moveTo>
                  <a:pt x="0" y="0"/>
                </a:moveTo>
                <a:lnTo>
                  <a:pt x="64823" y="0"/>
                </a:lnTo>
                <a:lnTo>
                  <a:pt x="62164" y="1608"/>
                </a:lnTo>
                <a:cubicBezTo>
                  <a:pt x="58299" y="2767"/>
                  <a:pt x="54296" y="3695"/>
                  <a:pt x="50983" y="6477"/>
                </a:cubicBezTo>
                <a:lnTo>
                  <a:pt x="46566" y="5859"/>
                </a:lnTo>
                <a:lnTo>
                  <a:pt x="42701" y="8332"/>
                </a:lnTo>
                <a:cubicBezTo>
                  <a:pt x="32763" y="13897"/>
                  <a:pt x="22825" y="13278"/>
                  <a:pt x="12886" y="8332"/>
                </a:cubicBezTo>
                <a:lnTo>
                  <a:pt x="9021" y="5859"/>
                </a:lnTo>
                <a:lnTo>
                  <a:pt x="4604" y="585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44" name="图片 143">
            <a:extLst>
              <a:ext uri="{FF2B5EF4-FFF2-40B4-BE49-F238E27FC236}">
                <a16:creationId xmlns:a16="http://schemas.microsoft.com/office/drawing/2014/main" id="{1AD2B26E-17C5-27E4-C12A-C3C17F9B5D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603647"/>
            <a:ext cx="12190476" cy="1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7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204459-9CF3-4853-F2C9-E8CA49DA4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7C6C14D-CDBD-3AB3-14A8-227637670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D43CFE-1212-45C7-8F46-FFCB6EA10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9904-A524-4D10-BB34-B219E658A4C9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BC7D02-513C-E5A9-0A32-D9CCF6223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217CC4-E033-81FF-A841-7696B5E8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917C-9E87-4C58-B3CE-DCB6FAF3D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24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D9CDCC9-DE64-9498-D6F5-2A4C66A439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865DBE-7296-2BED-DB60-EBEAC9155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D02483-6014-96AD-BC03-53E6D6AF1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9904-A524-4D10-BB34-B219E658A4C9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0D8FFA-34A8-950D-01CD-2ECC7EBE9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61F3C7-4BD4-A591-DFA4-6489912F1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917C-9E87-4C58-B3CE-DCB6FAF3D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64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A10372-24DA-4779-9745-FB42196BC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11" y="225350"/>
            <a:ext cx="11226679" cy="692765"/>
          </a:xfrm>
        </p:spPr>
        <p:txBody>
          <a:bodyPr/>
          <a:lstStyle>
            <a:lvl1pPr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BFFEB2-1F68-AD46-2B50-1D2DD84F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512" y="1067236"/>
            <a:ext cx="11226678" cy="513421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756049-0E0E-781D-400B-E24D38917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3592" y="6356350"/>
            <a:ext cx="6925172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6560F0-6BD4-0A6A-15DC-433E1B0B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5110" y="6356350"/>
            <a:ext cx="1105079" cy="365125"/>
          </a:xfrm>
        </p:spPr>
        <p:txBody>
          <a:bodyPr/>
          <a:lstStyle>
            <a:lvl1pPr>
              <a:defRPr sz="1600" b="1">
                <a:solidFill>
                  <a:srgbClr val="8A1B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5989917C-9E87-4C58-B3CE-DCB6FAF3D4C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正方形/長方形 5">
            <a:extLst>
              <a:ext uri="{FF2B5EF4-FFF2-40B4-BE49-F238E27FC236}">
                <a16:creationId xmlns:a16="http://schemas.microsoft.com/office/drawing/2014/main" id="{64E9A7AF-1BB3-BFFC-698D-5949F1DBBAEB}"/>
              </a:ext>
            </a:extLst>
          </p:cNvPr>
          <p:cNvSpPr/>
          <p:nvPr userDrawn="1"/>
        </p:nvSpPr>
        <p:spPr>
          <a:xfrm>
            <a:off x="0" y="347778"/>
            <a:ext cx="313841" cy="447908"/>
          </a:xfrm>
          <a:prstGeom prst="rect">
            <a:avLst/>
          </a:prstGeom>
          <a:solidFill>
            <a:srgbClr val="8A1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6479353-C96D-929E-653C-00A94016E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11" y="6304840"/>
            <a:ext cx="2734533" cy="4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9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981271-AC51-9E45-FFEB-E8AB4061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9C9A45-81B4-9492-8196-54444B03C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492B52-0897-4DCF-C3A6-7C9B89DFF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9904-A524-4D10-BB34-B219E658A4C9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2A3FA8-BA4D-F153-0D8B-CE8A7F0E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0E0379-92D3-C721-3C58-D539E96D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917C-9E87-4C58-B3CE-DCB6FAF3D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49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718ECC-5E55-8B36-B483-E2AD22972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6A86C0-D9BD-6F25-F507-AE905CE22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07A9B1F-62B8-9A63-887E-430151270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F1A5DD4-7A21-C6BF-83F1-2DA7E62ED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9904-A524-4D10-BB34-B219E658A4C9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D2FD8AD-AD57-9793-2828-D36E0B99A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5599EA-6A2C-C846-FAE5-CB92B5B7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917C-9E87-4C58-B3CE-DCB6FAF3D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16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07B105-8C4F-D063-7278-523C84861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38A21D6-63D3-DFDC-1BA3-DD8A1C8AF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511E2D-BE5D-22A5-54BC-8686CE259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6DE1C34-1F39-065A-B92A-301E4D062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0CA8F16-96DB-B347-AC89-0B83C7CF8E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EF61D42-49E0-2111-EFDF-ADA554F42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9904-A524-4D10-BB34-B219E658A4C9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94E7198-AD8E-0420-F547-A60BBFAC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9487E19-83A2-6441-9ADC-95E75CA43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917C-9E87-4C58-B3CE-DCB6FAF3D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2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FD065-AE91-FDCC-32A4-63D54843C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7F4A0D4-B298-A266-9D07-16FB6F715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9904-A524-4D10-BB34-B219E658A4C9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821BC33-84D5-4ED4-9428-715EE80E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71E4036-7F25-FAF5-6B3E-22E28D7F6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917C-9E87-4C58-B3CE-DCB6FAF3D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98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348EED-3B44-F074-667A-9BDE5E8C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9904-A524-4D10-BB34-B219E658A4C9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283BCB8-A83A-F55A-B77F-3ABBF6D6A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59480B-7EF7-1FB6-26FF-4D8F146F2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917C-9E87-4C58-B3CE-DCB6FAF3D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88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66B179-6F63-3EEE-131B-3641A25B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744C4C-D927-88C2-608E-8314E1274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85F293-D119-061A-0B7D-1E92E764A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4F4CAFF-2FC6-60FC-E6C7-6A44CC084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9904-A524-4D10-BB34-B219E658A4C9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117834-0445-CAF0-B8FB-4FBC46A81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4281F8-82C5-9EAD-9906-F4E66282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917C-9E87-4C58-B3CE-DCB6FAF3D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63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924CBE-AE2D-31F2-9F94-BE9562FF9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A40B4B9-FB74-8710-B2E7-51462FD383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956177A-7F26-2677-5D90-B4DD464CD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BF7766-6723-8628-3005-6EDBF15A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9904-A524-4D10-BB34-B219E658A4C9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0B03FE-A6D0-754E-0970-64552FEA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6423B0-D20B-3F19-9046-0BD8C9B4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917C-9E87-4C58-B3CE-DCB6FAF3D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12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06D90A-1F1A-5BCA-DCED-A76A925CB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0021C2-8806-D575-7E18-7B05C493A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6686B-95F9-9940-B698-D40A69545C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C9904-A524-4D10-BB34-B219E658A4C9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BD732C-1DF2-72F7-53EB-83AA95653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DAFC64-D61C-4527-7C78-C4F3E7D80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9917C-9E87-4C58-B3CE-DCB6FAF3D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39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04B1BC9B-5211-4F30-51DE-1F63B23BD710}"/>
              </a:ext>
            </a:extLst>
          </p:cNvPr>
          <p:cNvSpPr txBox="1">
            <a:spLocks/>
          </p:cNvSpPr>
          <p:nvPr/>
        </p:nvSpPr>
        <p:spPr>
          <a:xfrm>
            <a:off x="238294" y="2237416"/>
            <a:ext cx="8213555" cy="15836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ja-JP" sz="4800" b="1" dirty="0">
                <a:solidFill>
                  <a:srgbClr val="8A1B21"/>
                </a:solidFill>
                <a:effectLst>
                  <a:glow rad="279400">
                    <a:srgbClr val="F7F2F6">
                      <a:alpha val="9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Title of Your Presentation Goes Here</a:t>
            </a:r>
            <a:endParaRPr kumimoji="1" lang="ja-JP" altLang="en-US" sz="4800" b="1" dirty="0">
              <a:solidFill>
                <a:srgbClr val="8A1B21"/>
              </a:solidFill>
              <a:effectLst>
                <a:glow rad="279400">
                  <a:srgbClr val="F7F2F6">
                    <a:alpha val="9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4777F079-68EC-B74F-B235-7F0374461682}"/>
              </a:ext>
            </a:extLst>
          </p:cNvPr>
          <p:cNvSpPr txBox="1">
            <a:spLocks/>
          </p:cNvSpPr>
          <p:nvPr/>
        </p:nvSpPr>
        <p:spPr>
          <a:xfrm>
            <a:off x="238294" y="3989105"/>
            <a:ext cx="4948965" cy="757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kumimoji="1" lang="en-US" altLang="ja-JP" b="1" dirty="0">
                <a:solidFill>
                  <a:srgbClr val="002060"/>
                </a:solidFill>
                <a:effectLst>
                  <a:glow rad="152400">
                    <a:srgbClr val="F7F2F6">
                      <a:alpha val="9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First Author</a:t>
            </a:r>
            <a:r>
              <a:rPr kumimoji="1" lang="en-US" altLang="ja-JP" baseline="30000" dirty="0">
                <a:solidFill>
                  <a:srgbClr val="002060"/>
                </a:solidFill>
                <a:effectLst>
                  <a:glow rad="152400">
                    <a:srgbClr val="F7F2F6">
                      <a:alpha val="9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kumimoji="1" lang="en-US" altLang="ja-JP" dirty="0">
                <a:solidFill>
                  <a:srgbClr val="002060"/>
                </a:solidFill>
                <a:effectLst>
                  <a:glow rad="152400">
                    <a:srgbClr val="F7F2F6">
                      <a:alpha val="9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Second Author</a:t>
            </a:r>
            <a:r>
              <a:rPr kumimoji="1" lang="en-US" altLang="ja-JP" baseline="30000" dirty="0">
                <a:solidFill>
                  <a:srgbClr val="002060"/>
                </a:solidFill>
                <a:effectLst>
                  <a:glow rad="152400">
                    <a:srgbClr val="F7F2F6">
                      <a:alpha val="9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kumimoji="1" lang="en-US" altLang="ja-JP" dirty="0">
                <a:solidFill>
                  <a:srgbClr val="002060"/>
                </a:solidFill>
                <a:effectLst>
                  <a:glow rad="152400">
                    <a:srgbClr val="F7F2F6">
                      <a:alpha val="9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Third Author</a:t>
            </a:r>
            <a:r>
              <a:rPr kumimoji="1" lang="en-US" altLang="ja-JP" baseline="30000" dirty="0">
                <a:solidFill>
                  <a:srgbClr val="002060"/>
                </a:solidFill>
                <a:effectLst>
                  <a:glow rad="152400">
                    <a:srgbClr val="F7F2F6">
                      <a:alpha val="9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454BB60-A50B-9CBA-56C5-ACECB8974021}"/>
              </a:ext>
            </a:extLst>
          </p:cNvPr>
          <p:cNvSpPr txBox="1"/>
          <p:nvPr/>
        </p:nvSpPr>
        <p:spPr>
          <a:xfrm>
            <a:off x="238294" y="4914682"/>
            <a:ext cx="501930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ja-JP" baseline="30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kumimoji="1" lang="en-US" altLang="ja-JP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Affiliation of First and Second Authors</a:t>
            </a:r>
          </a:p>
          <a:p>
            <a:r>
              <a:rPr lang="en-US" altLang="ja-JP" baseline="30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en-US" altLang="ja-JP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Affiliation of Third Author</a:t>
            </a:r>
          </a:p>
        </p:txBody>
      </p:sp>
      <p:sp>
        <p:nvSpPr>
          <p:cNvPr id="63" name="Footer Placeholder 4">
            <a:extLst>
              <a:ext uri="{FF2B5EF4-FFF2-40B4-BE49-F238E27FC236}">
                <a16:creationId xmlns:a16="http://schemas.microsoft.com/office/drawing/2014/main" id="{D10522F7-C52F-C806-8086-C9026FF911D0}"/>
              </a:ext>
            </a:extLst>
          </p:cNvPr>
          <p:cNvSpPr txBox="1">
            <a:spLocks/>
          </p:cNvSpPr>
          <p:nvPr/>
        </p:nvSpPr>
        <p:spPr>
          <a:xfrm>
            <a:off x="238294" y="1704266"/>
            <a:ext cx="397175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Presentation Number</a:t>
            </a:r>
          </a:p>
        </p:txBody>
      </p:sp>
    </p:spTree>
    <p:extLst>
      <p:ext uri="{BB962C8B-B14F-4D97-AF65-F5344CB8AC3E}">
        <p14:creationId xmlns:p14="http://schemas.microsoft.com/office/powerpoint/2010/main" val="3885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B30486-0760-BAB3-AA50-B03A1F1D4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Presentation Guidelines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3A1E24-195C-00BC-C766-BCA29912E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White background is recommended.</a:t>
            </a:r>
          </a:p>
          <a:p>
            <a:r>
              <a:rPr lang="en-US" altLang="zh-CN" dirty="0"/>
              <a:t>Schematics, graphs, illustrations or pictures may use color. </a:t>
            </a:r>
          </a:p>
          <a:p>
            <a:r>
              <a:rPr lang="en-US" altLang="zh-CN" dirty="0"/>
              <a:t>Avoid using light colors that are not clear on a white background.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A8AA71F-9F9E-C5D3-65CB-D68EC5653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917C-9E87-4C58-B3CE-DCB6FAF3D4C1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52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565CA-99A9-E958-2882-340438C9F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2">
            <a:extLst>
              <a:ext uri="{FF2B5EF4-FFF2-40B4-BE49-F238E27FC236}">
                <a16:creationId xmlns:a16="http://schemas.microsoft.com/office/drawing/2014/main" id="{846B8F5D-BAAE-83AB-BDB3-B541B5C65E57}"/>
              </a:ext>
            </a:extLst>
          </p:cNvPr>
          <p:cNvSpPr/>
          <p:nvPr/>
        </p:nvSpPr>
        <p:spPr>
          <a:xfrm>
            <a:off x="391160" y="3165315"/>
            <a:ext cx="2536190" cy="45719"/>
          </a:xfrm>
          <a:prstGeom prst="rect">
            <a:avLst/>
          </a:prstGeom>
          <a:solidFill>
            <a:srgbClr val="8A1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テキスト ボックス 3">
            <a:extLst>
              <a:ext uri="{FF2B5EF4-FFF2-40B4-BE49-F238E27FC236}">
                <a16:creationId xmlns:a16="http://schemas.microsoft.com/office/drawing/2014/main" id="{B0DD99BF-1C52-D9F2-CDDC-E79D00BB906A}"/>
              </a:ext>
            </a:extLst>
          </p:cNvPr>
          <p:cNvSpPr txBox="1"/>
          <p:nvPr/>
        </p:nvSpPr>
        <p:spPr>
          <a:xfrm>
            <a:off x="391160" y="2642095"/>
            <a:ext cx="28448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ja-JP" sz="2800" b="1" dirty="0">
                <a:solidFill>
                  <a:srgbClr val="8A1B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CONTACT US</a:t>
            </a:r>
          </a:p>
        </p:txBody>
      </p:sp>
      <p:sp>
        <p:nvSpPr>
          <p:cNvPr id="7" name="テキスト ボックス 4">
            <a:extLst>
              <a:ext uri="{FF2B5EF4-FFF2-40B4-BE49-F238E27FC236}">
                <a16:creationId xmlns:a16="http://schemas.microsoft.com/office/drawing/2014/main" id="{CD06FA52-3D77-EF7C-7E5D-20E81F13E250}"/>
              </a:ext>
            </a:extLst>
          </p:cNvPr>
          <p:cNvSpPr txBox="1"/>
          <p:nvPr/>
        </p:nvSpPr>
        <p:spPr>
          <a:xfrm>
            <a:off x="391160" y="3429000"/>
            <a:ext cx="5850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Authors’Names</a:t>
            </a:r>
            <a:r>
              <a:rPr lang="en-US" altLang="ja-JP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and Affiliations</a:t>
            </a:r>
          </a:p>
          <a:p>
            <a:r>
              <a:rPr lang="en-US" altLang="ja-JP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(Optional: Contact Information) </a:t>
            </a:r>
          </a:p>
        </p:txBody>
      </p:sp>
    </p:spTree>
    <p:extLst>
      <p:ext uri="{BB962C8B-B14F-4D97-AF65-F5344CB8AC3E}">
        <p14:creationId xmlns:p14="http://schemas.microsoft.com/office/powerpoint/2010/main" val="3645502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69</Words>
  <Application>Microsoft Office PowerPoint</Application>
  <PresentationFormat>宽屏</PresentationFormat>
  <Paragraphs>13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Presentation Guidelines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Zipeng LIU</dc:creator>
  <cp:lastModifiedBy>Zipeng LIU</cp:lastModifiedBy>
  <cp:revision>1</cp:revision>
  <dcterms:created xsi:type="dcterms:W3CDTF">2026-05-19T13:15:34Z</dcterms:created>
  <dcterms:modified xsi:type="dcterms:W3CDTF">2026-05-20T03:24:39Z</dcterms:modified>
</cp:coreProperties>
</file>